
<file path=[Content_Types].xml><?xml version="1.0" encoding="utf-8"?>
<Types xmlns="http://schemas.openxmlformats.org/package/2006/content-types">
  <Default Extension="xml" ContentType="application/xml"/>
  <Default Extension="svg" ContentType="image/svg+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24.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slides/slide6.xml" ContentType="application/vnd.openxmlformats-officedocument.presentationml.slide+xml"/>
  <Override PartName="/ppt/slides/slide2.xml" ContentType="application/vnd.openxmlformats-officedocument.presentationml.slide+xml"/>
  <Override PartName="/ppt/slideLayouts/slideLayout22.xml" ContentType="application/vnd.openxmlformats-officedocument.presentationml.slideLayout+xml"/>
  <Override PartName="/ppt/slideMasters/slideMaster2.xml" ContentType="application/vnd.openxmlformats-officedocument.presentationml.slideMaster+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slides/slide5.xml" ContentType="application/vnd.openxmlformats-officedocument.presentationml.slide+xml"/>
  <Override PartName="/ppt/theme/theme3.xml" ContentType="application/vnd.openxmlformats-officedocument.theme+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s/slide32.xml" ContentType="application/vnd.openxmlformats-officedocument.presentationml.slide+xml"/>
  <Override PartName="/docProps/core.xml" ContentType="application/vnd.openxmlformats-package.core-properties+xml"/>
  <Override PartName="/ppt/slides/slide8.xml" ContentType="application/vnd.openxmlformats-officedocument.presentationml.slide+xml"/>
  <Override PartName="/ppt/presentation.xml" ContentType="application/vnd.openxmlformats-officedocument.presentationml.presentation.main+xml"/>
  <Override PartName="/ppt/notesSlides/notesSlide7.xml" ContentType="application/vnd.openxmlformats-officedocument.presentationml.notesSlide+xml"/>
  <Override PartName="/ppt/viewProps.xml" ContentType="application/vnd.openxmlformats-officedocument.presentationml.viewProps+xml"/>
  <Override PartName="/docProps/app.xml" ContentType="application/vnd.openxmlformats-officedocument.extended-properties+xml"/>
  <Override PartName="/ppt/tableStyles.xml" ContentType="application/vnd.openxmlformats-officedocument.presentationml.tableStyles+xml"/>
  <Override PartName="/ppt/notesSlides/notesSlide4.xml" ContentType="application/vnd.openxmlformats-officedocument.presentationml.notesSlide+xml"/>
  <Override PartName="/ppt/slides/slide7.xml" ContentType="application/vnd.openxmlformats-officedocument.presentationml.slide+xml"/>
  <Override PartName="/ppt/notesSlides/notesSlide31.xml" ContentType="application/vnd.openxmlformats-officedocument.presentationml.notesSlide+xml"/>
  <Override PartName="/ppt/slideLayouts/slideLayout17.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docProps/custom.xml" ContentType="application/vnd.openxmlformats-officedocument.custom-properties+xml"/>
  <Override PartName="/ppt/notesSlides/notesSlide22.xml" ContentType="application/vnd.openxmlformats-officedocument.presentationml.notesSlide+xml"/>
  <Override PartName="/ppt/slides/slide3.xml" ContentType="application/vnd.openxmlformats-officedocument.presentationml.slide+xml"/>
  <Override PartName="/ppt/theme/theme1.xml" ContentType="application/vnd.openxmlformats-officedocument.theme+xml"/>
  <Override PartName="/ppt/slides/slide30.xml" ContentType="application/vnd.openxmlformats-officedocument.presentationml.slide+xml"/>
  <Override PartName="/ppt/theme/theme2.xml" ContentType="application/vnd.openxmlformats-officedocument.theme+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notesSlides/notesSlide28.xml" ContentType="application/vnd.openxmlformats-officedocument.presentationml.notesSlide+xml"/>
  <Override PartName="/ppt/slideLayouts/slideLayout7.xml" ContentType="application/vnd.openxmlformats-officedocument.presentationml.slideLayout+xml"/>
  <Override PartName="/ppt/slides/slide15.xml" ContentType="application/vnd.openxmlformats-officedocument.presentationml.slide+xml"/>
  <Override PartName="/ppt/slides/slide29.xml" ContentType="application/vnd.openxmlformats-officedocument.presentationml.slide+xml"/>
  <Override PartName="/ppt/slides/slide10.xml" ContentType="application/vnd.openxmlformats-officedocument.presentationml.slide+xml"/>
  <Override PartName="/ppt/slideLayouts/slideLayout23.xml" ContentType="application/vnd.openxmlformats-officedocument.presentationml.slideLayout+xml"/>
  <Override PartName="/ppt/notesSlides/notesSlide11.xml" ContentType="application/vnd.openxmlformats-officedocument.presentationml.notesSlide+xml"/>
  <Override PartName="/ppt/slides/slide12.xml" ContentType="application/vnd.openxmlformats-officedocument.presentationml.slide+xml"/>
  <Override PartName="/ppt/slideMasters/slideMaster1.xml" ContentType="application/vnd.openxmlformats-officedocument.presentationml.slideMaster+xml"/>
  <Override PartName="/ppt/slides/slide14.xml" ContentType="application/vnd.openxmlformats-officedocument.presentationml.slide+xml"/>
  <Override PartName="/ppt/slides/slide13.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Layouts/slideLayout16.xml" ContentType="application/vnd.openxmlformats-officedocument.presentationml.slideLayout+xml"/>
  <Override PartName="/ppt/slides/slide19.xml" ContentType="application/vnd.openxmlformats-officedocument.presentationml.slide+xml"/>
  <Override PartName="/ppt/notesSlides/notesSlide30.xml" ContentType="application/vnd.openxmlformats-officedocument.presentationml.notesSlide+xml"/>
  <Override PartName="/ppt/slides/slide22.xml" ContentType="application/vnd.openxmlformats-officedocument.presentationml.slide+xml"/>
  <Override PartName="/ppt/notesSlides/notesSlide17.xml" ContentType="application/vnd.openxmlformats-officedocument.presentationml.notesSlide+xml"/>
  <Override PartName="/ppt/slides/slide20.xml" ContentType="application/vnd.openxmlformats-officedocument.presentationml.slide+xml"/>
  <Override PartName="/ppt/slides/slide28.xml" ContentType="application/vnd.openxmlformats-officedocument.presentationml.slide+xml"/>
  <Override PartName="/ppt/notesSlides/notesSlide27.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24.xml" ContentType="application/vnd.openxmlformats-officedocument.presentationml.slideLayout+xml"/>
  <Override PartName="/ppt/slides/slide23.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slides/slide25.xml" ContentType="application/vnd.openxmlformats-officedocument.presentationml.slide+xml"/>
  <Override PartName="/ppt/notesSlides/notesSlide14.xml" ContentType="application/vnd.openxmlformats-officedocument.presentationml.notesSlide+xml"/>
  <Override PartName="/ppt/slideLayouts/slideLayout13.xml" ContentType="application/vnd.openxmlformats-officedocument.presentationml.slideLayout+xml"/>
  <Override PartName="/ppt/notesSlides/notesSlide21.xml" ContentType="application/vnd.openxmlformats-officedocument.presentationml.notesSlide+xml"/>
  <Override PartName="/ppt/slides/slide26.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slides/slide9.xml" ContentType="application/vnd.openxmlformats-officedocument.presentationml.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slideLayouts/slideLayout12.xml" ContentType="application/vnd.openxmlformats-officedocument.presentationml.slideLayout+xml"/>
  <Override PartName="/ppt/slides/slide11.xml" ContentType="application/vnd.openxmlformats-officedocument.presentationml.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5.xml" ContentType="application/vnd.openxmlformats-officedocument.presentationml.notesSlide+xml"/>
  <Override PartName="/ppt/notesSlides/notesSlide23.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61" r:id="rId2"/>
  </p:sldMasterIdLst>
  <p:notesMasterIdLst>
    <p:notesMasterId r:id="rId4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2192000" cy="6858000"/>
  <p:notesSz cx="6858000" cy="9144000"/>
  <p:defaultTex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2D5ABB26-0587-4C30-8999-92F81FD0307C}">
  <a:tblStyle styleId="{2D5ABB26-0587-4C30-8999-92F81FD0307C}" styleName="No Style, No Grid">
    <a:wholeTbl>
      <a:tcTxStyle>
        <a:fontRef idx="minor">
          <a:prstClr val="black"/>
        </a:fontRef>
        <a:schemeClr val="dk1"/>
      </a:tcTxStyle>
      <a:tcStyle>
        <a:tcBdr>
          <a:left>
            <a:ln w="12700">
              <a:noFill/>
            </a:ln>
          </a:left>
          <a:right>
            <a:ln w="12700">
              <a:noFill/>
            </a:ln>
          </a:right>
          <a:top>
            <a:ln w="12700">
              <a:noFill/>
            </a:ln>
          </a:top>
          <a:bottom>
            <a:ln w="12700">
              <a:noFill/>
            </a:ln>
          </a:bottom>
          <a:insideH>
            <a:ln w="12700">
              <a:noFill/>
            </a:ln>
          </a:insideH>
          <a:insideV>
            <a:ln w="12700">
              <a:noFill/>
            </a:ln>
          </a:insideV>
        </a:tcBdr>
        <a:fill>
          <a:solidFill>
            <a:schemeClr val="lt1"/>
          </a:solidFill>
        </a:fill>
      </a:tcStyle>
    </a:wholeTbl>
    <a:band1H>
      <a:tcStyle>
        <a:tcBdr/>
        <a:fill>
          <a:solidFill>
            <a:schemeClr val="lt1"/>
          </a:solidFill>
        </a:fill>
      </a:tcStyle>
    </a:band1H>
    <a:band2H>
      <a:tcStyle>
        <a:tcBdr/>
      </a:tcStyle>
    </a:band2H>
    <a:band1V>
      <a:tcStyle>
        <a:tcBdr/>
        <a:fill>
          <a:solidFill>
            <a:schemeClr val="lt1"/>
          </a:solidFill>
        </a:fill>
      </a:tcStyle>
    </a:band1V>
    <a:band2V>
      <a:tcStyle>
        <a:tcBdr/>
        <a:fill>
          <a:solidFill>
            <a:schemeClr val="lt1"/>
          </a:solidFill>
        </a:fill>
      </a:tcStyle>
    </a:band2V>
    <a:lastCol>
      <a:tcTxStyle b="on">
        <a:fontRef idx="minor">
          <a:prstClr val="black"/>
        </a:fontRef>
        <a:schemeClr val="dk1"/>
      </a:tcTxStyle>
      <a:tcStyle>
        <a:tcBdr/>
        <a:fill>
          <a:solidFill>
            <a:schemeClr val="lt1"/>
          </a:solidFill>
        </a:fill>
      </a:tcStyle>
    </a:lastCol>
    <a:firstCol>
      <a:tcTxStyle b="on">
        <a:fontRef idx="minor">
          <a:prstClr val="black"/>
        </a:fontRef>
        <a:schemeClr val="dk1"/>
      </a:tcTxStyle>
      <a:tcStyle>
        <a:tcBdr/>
        <a:fill>
          <a:solidFill>
            <a:schemeClr val="lt1"/>
          </a:solidFill>
        </a:fill>
      </a:tcStyle>
    </a:firstCol>
    <a:lastRow>
      <a:tcTxStyle b="on">
        <a:fontRef idx="minor">
          <a:prstClr val="black"/>
        </a:fontRef>
        <a:schemeClr val="dk1"/>
      </a:tcTxStyle>
      <a:tcStyle>
        <a:tcBdr>
          <a:top>
            <a:ln w="12700">
              <a:noFill/>
            </a:ln>
          </a:top>
        </a:tcBdr>
        <a:fill>
          <a:solidFill>
            <a:schemeClr val="lt1"/>
          </a:solidFill>
        </a:fill>
      </a:tcStyle>
    </a:lastRow>
    <a:seCell>
      <a:tcStyle>
        <a:tcBdr/>
      </a:tcStyle>
    </a:seCell>
    <a:swCell>
      <a:tcStyle>
        <a:tcBdr/>
      </a:tcStyle>
    </a:swCell>
    <a:firstRow>
      <a:tcTxStyle b="on">
        <a:fontRef idx="minor">
          <a:prstClr val="black"/>
        </a:fontRef>
        <a:schemeClr val="dk1"/>
      </a:tcTxStyle>
      <a:tcStyle>
        <a:tcBdr>
          <a:bottom>
            <a:ln w="12700">
              <a:noFill/>
            </a:ln>
          </a:bottom>
        </a:tcBdr>
        <a:fill>
          <a:solidFill>
            <a:schemeClr val="l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68" d="100"/>
          <a:sy n="68" d="100"/>
        </p:scale>
        <p:origin x="792" y="48"/>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theme" Target="theme/theme1.xml"/><Relationship Id="rId4" Type="http://schemas.openxmlformats.org/officeDocument/2006/relationships/theme" Target="theme/theme2.xml"/><Relationship Id="rId5" Type="http://schemas.openxmlformats.org/officeDocument/2006/relationships/theme" Target="theme/theme3.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notesMaster" Target="notesMasters/notesMaster1.xml"/><Relationship Id="rId43" Type="http://schemas.openxmlformats.org/officeDocument/2006/relationships/presProps" Target="presProps.xml" /><Relationship Id="rId44" Type="http://schemas.openxmlformats.org/officeDocument/2006/relationships/tableStyles" Target="tableStyles.xml" /><Relationship Id="rId45"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936436152" name="PlaceHolder 1"/>
          <p:cNvSpPr>
            <a:spLocks noChangeAspect="1" noGrp="1" noRot="1"/>
          </p:cNvSpPr>
          <p:nvPr>
            <p:ph type="sldImg"/>
          </p:nvPr>
        </p:nvSpPr>
        <p:spPr bwMode="auto">
          <a:xfrm>
            <a:off x="216000" y="812520"/>
            <a:ext cx="7127280" cy="4008960"/>
          </a:xfrm>
          <a:prstGeom prst="rect">
            <a:avLst/>
          </a:prstGeom>
          <a:noFill/>
          <a:ln w="0">
            <a:noFill/>
          </a:ln>
        </p:spPr>
        <p:txBody>
          <a:bodyPr lIns="0" tIns="0" rIns="0" bIns="0" anchor="ctr">
            <a:noAutofit/>
          </a:bodyPr>
          <a:lstStyle/>
          <a:p>
            <a:pPr algn="ctr">
              <a:buNone/>
              <a:defRPr/>
            </a:pPr>
            <a:r>
              <a:rPr lang="fr-FR" sz="4400" b="0" strike="noStrike" spc="-1">
                <a:latin typeface="Arial"/>
              </a:rPr>
              <a:t>Cliquez pour déplacer la diapo</a:t>
            </a:r>
            <a:endParaRPr/>
          </a:p>
        </p:txBody>
      </p:sp>
      <p:sp>
        <p:nvSpPr>
          <p:cNvPr id="1964479572" name="PlaceHolder 2"/>
          <p:cNvSpPr>
            <a:spLocks noGrp="1"/>
          </p:cNvSpPr>
          <p:nvPr>
            <p:ph type="body"/>
          </p:nvPr>
        </p:nvSpPr>
        <p:spPr bwMode="auto">
          <a:xfrm>
            <a:off x="756000" y="5078520"/>
            <a:ext cx="6047640" cy="4811039"/>
          </a:xfrm>
          <a:prstGeom prst="rect">
            <a:avLst/>
          </a:prstGeom>
          <a:noFill/>
          <a:ln w="0">
            <a:noFill/>
          </a:ln>
        </p:spPr>
        <p:txBody>
          <a:bodyPr lIns="0" tIns="0" rIns="0" bIns="0" anchor="t">
            <a:noAutofit/>
          </a:bodyPr>
          <a:lstStyle/>
          <a:p>
            <a:pPr>
              <a:defRPr/>
            </a:pPr>
            <a:r>
              <a:rPr lang="fr-FR" sz="2000" b="0" strike="noStrike" spc="-1">
                <a:latin typeface="Arial"/>
              </a:rPr>
              <a:t>Cliquez pour modifier le format des notes</a:t>
            </a:r>
            <a:endParaRPr/>
          </a:p>
        </p:txBody>
      </p:sp>
      <p:sp>
        <p:nvSpPr>
          <p:cNvPr id="1683783624" name="PlaceHolder 3"/>
          <p:cNvSpPr>
            <a:spLocks noGrp="1"/>
          </p:cNvSpPr>
          <p:nvPr>
            <p:ph type="hdr"/>
          </p:nvPr>
        </p:nvSpPr>
        <p:spPr bwMode="auto">
          <a:xfrm>
            <a:off x="0" y="0"/>
            <a:ext cx="3280680" cy="534240"/>
          </a:xfrm>
          <a:prstGeom prst="rect">
            <a:avLst/>
          </a:prstGeom>
          <a:noFill/>
          <a:ln w="0">
            <a:noFill/>
          </a:ln>
        </p:spPr>
        <p:txBody>
          <a:bodyPr lIns="0" tIns="0" rIns="0" bIns="0" anchor="t">
            <a:noAutofit/>
          </a:bodyPr>
          <a:lstStyle/>
          <a:p>
            <a:pPr>
              <a:defRPr/>
            </a:pPr>
            <a:r>
              <a:rPr lang="fr-FR" sz="1400" b="0" strike="noStrike" spc="-1">
                <a:latin typeface="Times New Roman"/>
              </a:rPr>
              <a:t>&lt;en-tête&gt;</a:t>
            </a:r>
            <a:endParaRPr/>
          </a:p>
        </p:txBody>
      </p:sp>
      <p:sp>
        <p:nvSpPr>
          <p:cNvPr id="452831428" name="PlaceHolder 4"/>
          <p:cNvSpPr>
            <a:spLocks noGrp="1"/>
          </p:cNvSpPr>
          <p:nvPr>
            <p:ph type="dt" idx="7"/>
          </p:nvPr>
        </p:nvSpPr>
        <p:spPr bwMode="auto">
          <a:xfrm>
            <a:off x="4278960" y="0"/>
            <a:ext cx="3280680" cy="534240"/>
          </a:xfrm>
          <a:prstGeom prst="rect">
            <a:avLst/>
          </a:prstGeom>
          <a:noFill/>
          <a:ln w="0">
            <a:noFill/>
          </a:ln>
        </p:spPr>
        <p:txBody>
          <a:bodyPr lIns="0" tIns="0" rIns="0" bIns="0" anchor="t">
            <a:noAutofit/>
          </a:bodyPr>
          <a:lstStyle>
            <a:lvl1pPr algn="r">
              <a:buNone/>
              <a:defRPr lang="fr-FR" sz="1400" b="0" strike="noStrike" spc="-1">
                <a:latin typeface="Times New Roman"/>
              </a:defRPr>
            </a:lvl1pPr>
          </a:lstStyle>
          <a:p>
            <a:pPr algn="r">
              <a:buNone/>
              <a:defRPr/>
            </a:pPr>
            <a:r>
              <a:rPr lang="fr-FR" sz="1400" b="0" strike="noStrike" spc="-1">
                <a:latin typeface="Times New Roman"/>
              </a:rPr>
              <a:t>&lt;date/heure&gt;</a:t>
            </a:r>
            <a:endParaRPr/>
          </a:p>
        </p:txBody>
      </p:sp>
      <p:sp>
        <p:nvSpPr>
          <p:cNvPr id="1052905675" name="PlaceHolder 5"/>
          <p:cNvSpPr>
            <a:spLocks noGrp="1"/>
          </p:cNvSpPr>
          <p:nvPr>
            <p:ph type="ftr" idx="8"/>
          </p:nvPr>
        </p:nvSpPr>
        <p:spPr bwMode="auto">
          <a:xfrm>
            <a:off x="0" y="10157400"/>
            <a:ext cx="3280680" cy="534240"/>
          </a:xfrm>
          <a:prstGeom prst="rect">
            <a:avLst/>
          </a:prstGeom>
          <a:noFill/>
          <a:ln w="0">
            <a:noFill/>
          </a:ln>
        </p:spPr>
        <p:txBody>
          <a:bodyPr lIns="0" tIns="0" rIns="0" bIns="0" anchor="b">
            <a:noAutofit/>
          </a:bodyPr>
          <a:lstStyle>
            <a:lvl1pPr>
              <a:defRPr lang="fr-FR" sz="1400" b="0" strike="noStrike" spc="-1">
                <a:latin typeface="Times New Roman"/>
              </a:defRPr>
            </a:lvl1pPr>
          </a:lstStyle>
          <a:p>
            <a:pPr>
              <a:defRPr/>
            </a:pPr>
            <a:r>
              <a:rPr lang="fr-FR" sz="1400" b="0" strike="noStrike" spc="-1">
                <a:latin typeface="Times New Roman"/>
              </a:rPr>
              <a:t>&lt;pied de page&gt;</a:t>
            </a:r>
            <a:endParaRPr/>
          </a:p>
        </p:txBody>
      </p:sp>
      <p:sp>
        <p:nvSpPr>
          <p:cNvPr id="873981695" name="PlaceHolder 6"/>
          <p:cNvSpPr>
            <a:spLocks noGrp="1"/>
          </p:cNvSpPr>
          <p:nvPr>
            <p:ph type="sldNum" idx="9"/>
          </p:nvPr>
        </p:nvSpPr>
        <p:spPr bwMode="auto">
          <a:xfrm>
            <a:off x="4278960" y="10157400"/>
            <a:ext cx="3280680" cy="534240"/>
          </a:xfrm>
          <a:prstGeom prst="rect">
            <a:avLst/>
          </a:prstGeom>
          <a:noFill/>
          <a:ln w="0">
            <a:noFill/>
          </a:ln>
        </p:spPr>
        <p:txBody>
          <a:bodyPr lIns="0" tIns="0" rIns="0" bIns="0" anchor="b">
            <a:noAutofit/>
          </a:bodyPr>
          <a:lstStyle>
            <a:lvl1pPr algn="r">
              <a:buNone/>
              <a:defRPr lang="fr-FR" sz="1400" b="0" strike="noStrike" spc="-1">
                <a:latin typeface="Times New Roman"/>
              </a:defRPr>
            </a:lvl1pPr>
          </a:lstStyle>
          <a:p>
            <a:pPr algn="r">
              <a:buNone/>
              <a:defRPr/>
            </a:pPr>
            <a:fld id="{A10308BD-D29C-4E08-BBB9-C5C2853505C2}" type="slidenum">
              <a:rPr lang="fr-FR" sz="1400" b="0" strike="noStrike" spc="-1">
                <a:latin typeface="Times New Roman"/>
              </a:rPr>
              <a:t>‹N°›</a:t>
            </a:fld>
            <a:endParaRPr lang="fr-FR" sz="1400" b="0" strike="noStrike" spc="-1">
              <a:latin typeface="Times New Roman"/>
            </a:endParaRPr>
          </a:p>
        </p:txBody>
      </p:sp>
    </p:spTree>
  </p:cSld>
  <p:clrMap bg1="lt1" tx1="dk1" bg2="lt2" tx2="dk2" accent1="accent1" accent2="accent2" accent3="accent3" accent4="accent4" accent5="accent5" accent6="accent6" hlink="hlink" folHlink="folHlink"/>
  <p:hf dt="0" ftr="0" hdr="0" sldNum="1"/>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55537574" name="PlaceHolder 1"/>
          <p:cNvSpPr>
            <a:spLocks noChangeAspect="1" noGrp="1" noRot="1"/>
          </p:cNvSpPr>
          <p:nvPr>
            <p:ph type="sldImg"/>
          </p:nvPr>
        </p:nvSpPr>
        <p:spPr bwMode="auto">
          <a:xfrm>
            <a:off x="685800" y="1143000"/>
            <a:ext cx="5486400" cy="3086100"/>
          </a:xfrm>
          <a:prstGeom prst="rect">
            <a:avLst/>
          </a:prstGeom>
          <a:ln w="0">
            <a:noFill/>
          </a:ln>
        </p:spPr>
      </p:sp>
      <p:sp>
        <p:nvSpPr>
          <p:cNvPr id="1254673264"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1">
              <a:latin typeface="Arial"/>
            </a:endParaRPr>
          </a:p>
        </p:txBody>
      </p:sp>
      <p:sp>
        <p:nvSpPr>
          <p:cNvPr id="1076530428" name="PlaceHolder 3"/>
          <p:cNvSpPr>
            <a:spLocks noGrp="1"/>
          </p:cNvSpPr>
          <p:nvPr>
            <p:ph type="sldNum" idx="20"/>
          </p:nvPr>
        </p:nvSpPr>
        <p:spPr bwMode="auto">
          <a:xfrm>
            <a:off x="3884760" y="8685360"/>
            <a:ext cx="2971080" cy="457920"/>
          </a:xfrm>
          <a:prstGeom prst="rect">
            <a:avLst/>
          </a:prstGeom>
          <a:noFill/>
          <a:ln w="0">
            <a:noFill/>
          </a:ln>
        </p:spPr>
        <p:txBody>
          <a:bodyPr lIns="0" tIns="0" rIns="0" bIns="0"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defRPr/>
            </a:pPr>
            <a:fld id="{7BF8C8A5-DB0A-45F4-AC7E-7530D3441E95}" type="slidenum">
              <a:rPr lang="fr-FR" sz="1200" b="0" strike="noStrike" spc="-1">
                <a:solidFill>
                  <a:srgbClr val="000000"/>
                </a:solidFill>
                <a:latin typeface="+mn-lt"/>
                <a:ea typeface="+mn-ea"/>
              </a:rPr>
              <a:t>1</a:t>
            </a:fld>
            <a:endParaRPr lang="fr-FR"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48570478" name="PlaceHolder 1"/>
          <p:cNvSpPr>
            <a:spLocks noChangeAspect="1" noGrp="1" noRot="1"/>
          </p:cNvSpPr>
          <p:nvPr>
            <p:ph type="sldImg"/>
          </p:nvPr>
        </p:nvSpPr>
        <p:spPr bwMode="auto">
          <a:xfrm>
            <a:off x="685800" y="1143000"/>
            <a:ext cx="5485680" cy="3085560"/>
          </a:xfrm>
          <a:prstGeom prst="rect">
            <a:avLst/>
          </a:prstGeom>
          <a:ln w="0">
            <a:noFill/>
          </a:ln>
        </p:spPr>
      </p:sp>
      <p:sp>
        <p:nvSpPr>
          <p:cNvPr id="1372648610"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979767815"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46991343" name="PlaceHolder 1"/>
          <p:cNvSpPr>
            <a:spLocks noChangeAspect="1" noGrp="1" noRot="1"/>
          </p:cNvSpPr>
          <p:nvPr>
            <p:ph type="sldImg"/>
          </p:nvPr>
        </p:nvSpPr>
        <p:spPr bwMode="auto">
          <a:xfrm>
            <a:off x="685800" y="1143000"/>
            <a:ext cx="5485680" cy="3085560"/>
          </a:xfrm>
          <a:prstGeom prst="rect">
            <a:avLst/>
          </a:prstGeom>
          <a:ln w="0">
            <a:noFill/>
          </a:ln>
        </p:spPr>
      </p:sp>
      <p:sp>
        <p:nvSpPr>
          <p:cNvPr id="1628971108"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795545594"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3507761" name="PlaceHolder 1"/>
          <p:cNvSpPr>
            <a:spLocks noChangeAspect="1" noGrp="1" noRot="1"/>
          </p:cNvSpPr>
          <p:nvPr>
            <p:ph type="sldImg"/>
          </p:nvPr>
        </p:nvSpPr>
        <p:spPr bwMode="auto">
          <a:xfrm>
            <a:off x="685800" y="1143000"/>
            <a:ext cx="5485680" cy="3085560"/>
          </a:xfrm>
          <a:prstGeom prst="rect">
            <a:avLst/>
          </a:prstGeom>
          <a:ln w="0">
            <a:noFill/>
          </a:ln>
        </p:spPr>
      </p:sp>
      <p:sp>
        <p:nvSpPr>
          <p:cNvPr id="781353456"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436124658"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5653340" name="PlaceHolder 1"/>
          <p:cNvSpPr>
            <a:spLocks noChangeAspect="1" noGrp="1" noRot="1"/>
          </p:cNvSpPr>
          <p:nvPr>
            <p:ph type="sldImg"/>
          </p:nvPr>
        </p:nvSpPr>
        <p:spPr bwMode="auto">
          <a:xfrm>
            <a:off x="685800" y="1143000"/>
            <a:ext cx="5485680" cy="3085560"/>
          </a:xfrm>
          <a:prstGeom prst="rect">
            <a:avLst/>
          </a:prstGeom>
          <a:ln w="0">
            <a:noFill/>
          </a:ln>
        </p:spPr>
      </p:sp>
      <p:sp>
        <p:nvSpPr>
          <p:cNvPr id="1621352849"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211917833"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674573" name="PlaceHolder 1"/>
          <p:cNvSpPr>
            <a:spLocks noChangeAspect="1" noGrp="1" noRot="1"/>
          </p:cNvSpPr>
          <p:nvPr>
            <p:ph type="sldImg"/>
          </p:nvPr>
        </p:nvSpPr>
        <p:spPr bwMode="auto">
          <a:xfrm>
            <a:off x="685800" y="1143000"/>
            <a:ext cx="5485680" cy="3085560"/>
          </a:xfrm>
          <a:prstGeom prst="rect">
            <a:avLst/>
          </a:prstGeom>
          <a:ln w="0">
            <a:noFill/>
          </a:ln>
        </p:spPr>
      </p:sp>
      <p:sp>
        <p:nvSpPr>
          <p:cNvPr id="334068383"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408340176"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01694208" name="PlaceHolder 1"/>
          <p:cNvSpPr>
            <a:spLocks noChangeAspect="1" noGrp="1" noRot="1"/>
          </p:cNvSpPr>
          <p:nvPr>
            <p:ph type="sldImg"/>
          </p:nvPr>
        </p:nvSpPr>
        <p:spPr bwMode="auto">
          <a:xfrm>
            <a:off x="685800" y="1143000"/>
            <a:ext cx="5485680" cy="3085560"/>
          </a:xfrm>
          <a:prstGeom prst="rect">
            <a:avLst/>
          </a:prstGeom>
          <a:ln w="0">
            <a:noFill/>
          </a:ln>
        </p:spPr>
      </p:sp>
      <p:sp>
        <p:nvSpPr>
          <p:cNvPr id="963559055"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794025777"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7710958" name="PlaceHolder 1"/>
          <p:cNvSpPr>
            <a:spLocks noChangeAspect="1" noGrp="1" noRot="1"/>
          </p:cNvSpPr>
          <p:nvPr>
            <p:ph type="sldImg"/>
          </p:nvPr>
        </p:nvSpPr>
        <p:spPr bwMode="auto">
          <a:xfrm>
            <a:off x="685800" y="1143000"/>
            <a:ext cx="5485680" cy="3085560"/>
          </a:xfrm>
          <a:prstGeom prst="rect">
            <a:avLst/>
          </a:prstGeom>
          <a:ln w="0">
            <a:noFill/>
          </a:ln>
        </p:spPr>
      </p:sp>
      <p:sp>
        <p:nvSpPr>
          <p:cNvPr id="692865232"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733344918"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82464956" name="PlaceHolder 1"/>
          <p:cNvSpPr>
            <a:spLocks noChangeAspect="1" noGrp="1" noRot="1"/>
          </p:cNvSpPr>
          <p:nvPr>
            <p:ph type="sldImg"/>
          </p:nvPr>
        </p:nvSpPr>
        <p:spPr bwMode="auto">
          <a:xfrm>
            <a:off x="685800" y="1143000"/>
            <a:ext cx="5485680" cy="3085560"/>
          </a:xfrm>
          <a:prstGeom prst="rect">
            <a:avLst/>
          </a:prstGeom>
          <a:ln w="0">
            <a:noFill/>
          </a:ln>
        </p:spPr>
      </p:sp>
      <p:sp>
        <p:nvSpPr>
          <p:cNvPr id="307672233"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925633821"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88881593" name="PlaceHolder 1"/>
          <p:cNvSpPr>
            <a:spLocks noChangeAspect="1" noGrp="1" noRot="1"/>
          </p:cNvSpPr>
          <p:nvPr>
            <p:ph type="sldImg"/>
          </p:nvPr>
        </p:nvSpPr>
        <p:spPr bwMode="auto">
          <a:xfrm>
            <a:off x="685800" y="1143000"/>
            <a:ext cx="5485680" cy="3085560"/>
          </a:xfrm>
          <a:prstGeom prst="rect">
            <a:avLst/>
          </a:prstGeom>
          <a:ln w="0">
            <a:noFill/>
          </a:ln>
        </p:spPr>
      </p:sp>
      <p:sp>
        <p:nvSpPr>
          <p:cNvPr id="1544295671"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64647704"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14956009" name="PlaceHolder 1"/>
          <p:cNvSpPr>
            <a:spLocks noChangeAspect="1" noGrp="1" noRot="1"/>
          </p:cNvSpPr>
          <p:nvPr>
            <p:ph type="sldImg"/>
          </p:nvPr>
        </p:nvSpPr>
        <p:spPr bwMode="auto">
          <a:xfrm>
            <a:off x="685800" y="1143000"/>
            <a:ext cx="5486400" cy="3086100"/>
          </a:xfrm>
          <a:prstGeom prst="rect">
            <a:avLst/>
          </a:prstGeom>
          <a:ln w="0">
            <a:noFill/>
          </a:ln>
        </p:spPr>
      </p:sp>
      <p:sp>
        <p:nvSpPr>
          <p:cNvPr id="1500121099"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833825651"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13773808" name="PlaceHolder 1"/>
          <p:cNvSpPr>
            <a:spLocks noChangeAspect="1" noGrp="1" noRot="1"/>
          </p:cNvSpPr>
          <p:nvPr>
            <p:ph type="sldImg"/>
          </p:nvPr>
        </p:nvSpPr>
        <p:spPr bwMode="auto">
          <a:xfrm>
            <a:off x="685800" y="1143000"/>
            <a:ext cx="5485680" cy="3085560"/>
          </a:xfrm>
          <a:prstGeom prst="rect">
            <a:avLst/>
          </a:prstGeom>
          <a:ln w="0">
            <a:noFill/>
          </a:ln>
        </p:spPr>
      </p:sp>
      <p:sp>
        <p:nvSpPr>
          <p:cNvPr id="803930840"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1">
              <a:latin typeface="Arial"/>
            </a:endParaRPr>
          </a:p>
        </p:txBody>
      </p:sp>
      <p:sp>
        <p:nvSpPr>
          <p:cNvPr id="1658069604"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1">
                <a:latin typeface="Times New Roman"/>
              </a:defRPr>
            </a:lvl1pPr>
          </a:lstStyle>
          <a:p>
            <a:pPr>
              <a:defRPr/>
            </a:pPr>
            <a:endParaRPr lang="fr-FR"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31663373" name="PlaceHolder 1"/>
          <p:cNvSpPr>
            <a:spLocks noChangeAspect="1" noGrp="1" noRot="1"/>
          </p:cNvSpPr>
          <p:nvPr>
            <p:ph type="sldImg"/>
          </p:nvPr>
        </p:nvSpPr>
        <p:spPr bwMode="auto">
          <a:xfrm>
            <a:off x="685800" y="1143000"/>
            <a:ext cx="5486400" cy="3086100"/>
          </a:xfrm>
          <a:prstGeom prst="rect">
            <a:avLst/>
          </a:prstGeom>
          <a:ln w="0">
            <a:noFill/>
          </a:ln>
        </p:spPr>
      </p:sp>
      <p:sp>
        <p:nvSpPr>
          <p:cNvPr id="1628563278"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297655743"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78480083" name="PlaceHolder 1"/>
          <p:cNvSpPr>
            <a:spLocks noChangeAspect="1" noGrp="1" noRot="1"/>
          </p:cNvSpPr>
          <p:nvPr>
            <p:ph type="sldImg"/>
          </p:nvPr>
        </p:nvSpPr>
        <p:spPr bwMode="auto">
          <a:xfrm>
            <a:off x="685800" y="1143000"/>
            <a:ext cx="5486400" cy="3086100"/>
          </a:xfrm>
          <a:prstGeom prst="rect">
            <a:avLst/>
          </a:prstGeom>
          <a:ln w="0">
            <a:noFill/>
          </a:ln>
        </p:spPr>
      </p:sp>
      <p:sp>
        <p:nvSpPr>
          <p:cNvPr id="1030913956"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849119587"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30650063" name="PlaceHolder 1"/>
          <p:cNvSpPr>
            <a:spLocks noChangeAspect="1" noGrp="1" noRot="1"/>
          </p:cNvSpPr>
          <p:nvPr>
            <p:ph type="sldImg"/>
          </p:nvPr>
        </p:nvSpPr>
        <p:spPr bwMode="auto">
          <a:xfrm>
            <a:off x="685800" y="1143000"/>
            <a:ext cx="5486400" cy="3086100"/>
          </a:xfrm>
          <a:prstGeom prst="rect">
            <a:avLst/>
          </a:prstGeom>
          <a:ln w="0">
            <a:noFill/>
          </a:ln>
        </p:spPr>
      </p:sp>
      <p:sp>
        <p:nvSpPr>
          <p:cNvPr id="263062548"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2135675469"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36327483" name="PlaceHolder 1"/>
          <p:cNvSpPr>
            <a:spLocks noChangeAspect="1" noGrp="1" noRot="1"/>
          </p:cNvSpPr>
          <p:nvPr>
            <p:ph type="sldImg"/>
          </p:nvPr>
        </p:nvSpPr>
        <p:spPr bwMode="auto">
          <a:xfrm>
            <a:off x="685800" y="1143000"/>
            <a:ext cx="5486400" cy="3086100"/>
          </a:xfrm>
          <a:prstGeom prst="rect">
            <a:avLst/>
          </a:prstGeom>
          <a:ln w="0">
            <a:noFill/>
          </a:ln>
        </p:spPr>
      </p:sp>
      <p:sp>
        <p:nvSpPr>
          <p:cNvPr id="1932813300"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146422366"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00915003" name="PlaceHolder 1"/>
          <p:cNvSpPr>
            <a:spLocks noChangeAspect="1" noGrp="1" noRot="1"/>
          </p:cNvSpPr>
          <p:nvPr>
            <p:ph type="sldImg"/>
          </p:nvPr>
        </p:nvSpPr>
        <p:spPr bwMode="auto">
          <a:xfrm>
            <a:off x="685800" y="1143000"/>
            <a:ext cx="5486400" cy="3086100"/>
          </a:xfrm>
          <a:prstGeom prst="rect">
            <a:avLst/>
          </a:prstGeom>
          <a:ln w="0">
            <a:noFill/>
          </a:ln>
        </p:spPr>
      </p:sp>
      <p:sp>
        <p:nvSpPr>
          <p:cNvPr id="613909584"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73128841"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17198322" name="PlaceHolder 1"/>
          <p:cNvSpPr>
            <a:spLocks noChangeAspect="1" noGrp="1" noRot="1"/>
          </p:cNvSpPr>
          <p:nvPr>
            <p:ph type="sldImg"/>
          </p:nvPr>
        </p:nvSpPr>
        <p:spPr bwMode="auto">
          <a:xfrm>
            <a:off x="685800" y="1143000"/>
            <a:ext cx="5486400" cy="3086100"/>
          </a:xfrm>
          <a:prstGeom prst="rect">
            <a:avLst/>
          </a:prstGeom>
          <a:ln w="0">
            <a:noFill/>
          </a:ln>
        </p:spPr>
      </p:sp>
      <p:sp>
        <p:nvSpPr>
          <p:cNvPr id="139763893"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342716390"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66412222" name="PlaceHolder 1"/>
          <p:cNvSpPr>
            <a:spLocks noChangeAspect="1" noGrp="1" noRot="1"/>
          </p:cNvSpPr>
          <p:nvPr>
            <p:ph type="sldImg"/>
          </p:nvPr>
        </p:nvSpPr>
        <p:spPr bwMode="auto">
          <a:xfrm>
            <a:off x="685800" y="1143000"/>
            <a:ext cx="5486400" cy="3086100"/>
          </a:xfrm>
          <a:prstGeom prst="rect">
            <a:avLst/>
          </a:prstGeom>
          <a:ln w="0">
            <a:noFill/>
          </a:ln>
        </p:spPr>
      </p:sp>
      <p:sp>
        <p:nvSpPr>
          <p:cNvPr id="366414030"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882895301"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97389676" name="PlaceHolder 1"/>
          <p:cNvSpPr>
            <a:spLocks noChangeAspect="1" noGrp="1" noRot="1"/>
          </p:cNvSpPr>
          <p:nvPr>
            <p:ph type="sldImg"/>
          </p:nvPr>
        </p:nvSpPr>
        <p:spPr bwMode="auto">
          <a:xfrm>
            <a:off x="685800" y="1143000"/>
            <a:ext cx="5486400" cy="3086100"/>
          </a:xfrm>
          <a:prstGeom prst="rect">
            <a:avLst/>
          </a:prstGeom>
          <a:ln w="0">
            <a:noFill/>
          </a:ln>
        </p:spPr>
      </p:sp>
      <p:sp>
        <p:nvSpPr>
          <p:cNvPr id="52402500"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235691777"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4712991" name="PlaceHolder 1"/>
          <p:cNvSpPr>
            <a:spLocks noChangeAspect="1" noGrp="1" noRot="1"/>
          </p:cNvSpPr>
          <p:nvPr>
            <p:ph type="sldImg"/>
          </p:nvPr>
        </p:nvSpPr>
        <p:spPr bwMode="auto">
          <a:xfrm>
            <a:off x="685800" y="1143000"/>
            <a:ext cx="5486400" cy="3086100"/>
          </a:xfrm>
          <a:prstGeom prst="rect">
            <a:avLst/>
          </a:prstGeom>
          <a:ln w="0">
            <a:noFill/>
          </a:ln>
        </p:spPr>
      </p:sp>
      <p:sp>
        <p:nvSpPr>
          <p:cNvPr id="1883805928"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643034352"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6643652" name="PlaceHolder 1"/>
          <p:cNvSpPr>
            <a:spLocks noChangeAspect="1" noGrp="1" noRot="1"/>
          </p:cNvSpPr>
          <p:nvPr>
            <p:ph type="sldImg"/>
          </p:nvPr>
        </p:nvSpPr>
        <p:spPr bwMode="auto">
          <a:xfrm>
            <a:off x="685800" y="1143000"/>
            <a:ext cx="5486400" cy="3086100"/>
          </a:xfrm>
          <a:prstGeom prst="rect">
            <a:avLst/>
          </a:prstGeom>
          <a:ln w="0">
            <a:noFill/>
          </a:ln>
        </p:spPr>
      </p:sp>
      <p:sp>
        <p:nvSpPr>
          <p:cNvPr id="1111113469"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2078794159"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87438769" name="PlaceHolder 1"/>
          <p:cNvSpPr>
            <a:spLocks noChangeAspect="1" noGrp="1" noRot="1"/>
          </p:cNvSpPr>
          <p:nvPr>
            <p:ph type="sldImg"/>
          </p:nvPr>
        </p:nvSpPr>
        <p:spPr bwMode="auto">
          <a:xfrm>
            <a:off x="685800" y="1143000"/>
            <a:ext cx="5485680" cy="3085560"/>
          </a:xfrm>
          <a:prstGeom prst="rect">
            <a:avLst/>
          </a:prstGeom>
          <a:ln w="0">
            <a:noFill/>
          </a:ln>
        </p:spPr>
      </p:sp>
      <p:sp>
        <p:nvSpPr>
          <p:cNvPr id="1819424335"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r>
              <a:rPr>
                <a:solidFill>
                  <a:srgbClr val="000000"/>
                </a:solidFill>
                <a:latin typeface="Times New Roman"/>
                <a:ea typeface="Times New Roman"/>
                <a:cs typeface="Times New Roman"/>
              </a:rPr>
              <a:t>L'Afrique Centrale est l’une des régions les plus vulnérables au changement climatique dans le monde. Elle fait face à une combinaison de facteurs aggravants, notamment une forte variabilité climatique, une urbanisation rapide et non planifiée, une pauvreté endémique, une gouvernance environnementale limitée, ainsi qu’une dépendance élevée aux ressources naturelles. Les effets du changement climatique dans la région se manifestent à travers des phénomènes extrêmes de plus en plus fréquents et intenses : inondations, sécheresses, glissements de terrain, insécurité alimentaire, érosion côtière, entre autres.</a:t>
            </a:r>
            <a:endParaRPr/>
          </a:p>
        </p:txBody>
      </p:sp>
      <p:sp>
        <p:nvSpPr>
          <p:cNvPr id="1949638976"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81489759" name="PlaceHolder 1"/>
          <p:cNvSpPr>
            <a:spLocks noChangeAspect="1" noGrp="1" noRot="1"/>
          </p:cNvSpPr>
          <p:nvPr>
            <p:ph type="sldImg"/>
          </p:nvPr>
        </p:nvSpPr>
        <p:spPr bwMode="auto">
          <a:xfrm>
            <a:off x="685800" y="1143000"/>
            <a:ext cx="5486400" cy="3086100"/>
          </a:xfrm>
          <a:prstGeom prst="rect">
            <a:avLst/>
          </a:prstGeom>
          <a:ln w="0">
            <a:noFill/>
          </a:ln>
        </p:spPr>
      </p:sp>
      <p:sp>
        <p:nvSpPr>
          <p:cNvPr id="260075891"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470372593"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58146075" name="PlaceHolder 1"/>
          <p:cNvSpPr>
            <a:spLocks noChangeAspect="1" noGrp="1" noRot="1"/>
          </p:cNvSpPr>
          <p:nvPr>
            <p:ph type="sldImg"/>
          </p:nvPr>
        </p:nvSpPr>
        <p:spPr bwMode="auto">
          <a:xfrm>
            <a:off x="685800" y="1143000"/>
            <a:ext cx="5485680" cy="3085560"/>
          </a:xfrm>
          <a:prstGeom prst="rect">
            <a:avLst/>
          </a:prstGeom>
          <a:ln w="0">
            <a:noFill/>
          </a:ln>
        </p:spPr>
      </p:sp>
      <p:sp>
        <p:nvSpPr>
          <p:cNvPr id="66946239"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441125665"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70826307" name="PlaceHolder 1"/>
          <p:cNvSpPr>
            <a:spLocks noChangeAspect="1" noGrp="1" noRot="1"/>
          </p:cNvSpPr>
          <p:nvPr>
            <p:ph type="sldImg"/>
          </p:nvPr>
        </p:nvSpPr>
        <p:spPr bwMode="auto">
          <a:xfrm>
            <a:off x="685800" y="1143000"/>
            <a:ext cx="5485680" cy="3085560"/>
          </a:xfrm>
          <a:prstGeom prst="rect">
            <a:avLst/>
          </a:prstGeom>
          <a:ln w="0">
            <a:noFill/>
          </a:ln>
        </p:spPr>
      </p:sp>
      <p:sp>
        <p:nvSpPr>
          <p:cNvPr id="1588836169"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27041486"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75257017" name="PlaceHolder 1"/>
          <p:cNvSpPr>
            <a:spLocks noChangeAspect="1" noGrp="1" noRot="1"/>
          </p:cNvSpPr>
          <p:nvPr>
            <p:ph type="sldImg"/>
          </p:nvPr>
        </p:nvSpPr>
        <p:spPr bwMode="auto">
          <a:xfrm>
            <a:off x="685800" y="1143000"/>
            <a:ext cx="5485680" cy="3085560"/>
          </a:xfrm>
          <a:prstGeom prst="rect">
            <a:avLst/>
          </a:prstGeom>
          <a:ln w="0">
            <a:noFill/>
          </a:ln>
        </p:spPr>
      </p:sp>
      <p:sp>
        <p:nvSpPr>
          <p:cNvPr id="890004778"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2052729851"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31878280" name="PlaceHolder 1"/>
          <p:cNvSpPr>
            <a:spLocks noChangeAspect="1" noGrp="1" noRot="1"/>
          </p:cNvSpPr>
          <p:nvPr>
            <p:ph type="sldImg"/>
          </p:nvPr>
        </p:nvSpPr>
        <p:spPr bwMode="auto">
          <a:xfrm>
            <a:off x="685800" y="1143000"/>
            <a:ext cx="5485680" cy="3085560"/>
          </a:xfrm>
          <a:prstGeom prst="rect">
            <a:avLst/>
          </a:prstGeom>
          <a:ln w="0">
            <a:noFill/>
          </a:ln>
        </p:spPr>
      </p:sp>
      <p:sp>
        <p:nvSpPr>
          <p:cNvPr id="1787602180"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500104922"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2903722" name="PlaceHolder 1"/>
          <p:cNvSpPr>
            <a:spLocks noChangeAspect="1" noGrp="1" noRot="1"/>
          </p:cNvSpPr>
          <p:nvPr>
            <p:ph type="sldImg"/>
          </p:nvPr>
        </p:nvSpPr>
        <p:spPr bwMode="auto">
          <a:xfrm>
            <a:off x="685800" y="1143000"/>
            <a:ext cx="5485680" cy="3085560"/>
          </a:xfrm>
          <a:prstGeom prst="rect">
            <a:avLst/>
          </a:prstGeom>
          <a:ln w="0">
            <a:noFill/>
          </a:ln>
        </p:spPr>
      </p:sp>
      <p:sp>
        <p:nvSpPr>
          <p:cNvPr id="1691061663"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057603828"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36299879" name="PlaceHolder 1"/>
          <p:cNvSpPr>
            <a:spLocks noChangeAspect="1" noGrp="1" noRot="1"/>
          </p:cNvSpPr>
          <p:nvPr>
            <p:ph type="sldImg"/>
          </p:nvPr>
        </p:nvSpPr>
        <p:spPr bwMode="auto">
          <a:xfrm>
            <a:off x="685800" y="1143000"/>
            <a:ext cx="5485680" cy="3085560"/>
          </a:xfrm>
          <a:prstGeom prst="rect">
            <a:avLst/>
          </a:prstGeom>
          <a:ln w="0">
            <a:noFill/>
          </a:ln>
        </p:spPr>
      </p:sp>
      <p:sp>
        <p:nvSpPr>
          <p:cNvPr id="111394723"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747738240" name="PlaceHolder 3"/>
          <p:cNvSpPr>
            <a:spLocks noGrp="1"/>
          </p:cNvSpPr>
          <p:nvPr>
            <p:ph type="sldNum" idx="20"/>
          </p:nvPr>
        </p:nvSpPr>
        <p:spPr bwMode="auto">
          <a:xfrm>
            <a:off x="3884760" y="8685360"/>
            <a:ext cx="2971080" cy="457920"/>
          </a:xfrm>
          <a:prstGeom prst="rect">
            <a:avLst/>
          </a:prstGeom>
          <a:noFill/>
          <a:ln w="0">
            <a:noFill/>
          </a:ln>
        </p:spPr>
        <p:txBody>
          <a:bodyPr lIns="0" tIns="0" rIns="0" bIns="0" anchor="b">
            <a:noAutofit/>
          </a:bodyPr>
          <a:lstStyle>
            <a:lvl1pPr algn="r">
              <a:lnSpc>
                <a:spcPct val="100000"/>
              </a:lnSpc>
              <a:buNone/>
              <a:defRPr lang="fr-FR" sz="1200" b="0" strike="noStrike" spc="0">
                <a:solidFill>
                  <a:srgbClr val="000000"/>
                </a:solidFill>
                <a:latin typeface="+mn-lt"/>
                <a:ea typeface="+mn-ea"/>
              </a:defRPr>
            </a:lvl1pPr>
          </a:lstStyle>
          <a:p>
            <a:pPr algn="r">
              <a:lnSpc>
                <a:spcPct val="100000"/>
              </a:lnSpc>
              <a:buNone/>
              <a:defRPr/>
            </a:pPr>
            <a:fld id="{6082A2D7-7F49-41EF-DF91-7CF06904AA26}" type="slidenum">
              <a:rPr lang="fr-FR" sz="1200" b="0" strike="noStrike" spc="0">
                <a:solidFill>
                  <a:srgbClr val="000000"/>
                </a:solidFill>
                <a:latin typeface="Arial"/>
                <a:ea typeface="DejaVu Sans"/>
              </a:rPr>
              <a:t>24</a:t>
            </a:fld>
            <a:endParaRPr lang="fr-FR" sz="1200" b="0" strike="noStrike" spc="0">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1929233" name="PlaceHolder 1"/>
          <p:cNvSpPr>
            <a:spLocks noChangeAspect="1" noGrp="1" noRot="1"/>
          </p:cNvSpPr>
          <p:nvPr>
            <p:ph type="sldImg"/>
          </p:nvPr>
        </p:nvSpPr>
        <p:spPr bwMode="auto">
          <a:xfrm>
            <a:off x="685800" y="1143000"/>
            <a:ext cx="5485680" cy="3085560"/>
          </a:xfrm>
          <a:prstGeom prst="rect">
            <a:avLst/>
          </a:prstGeom>
          <a:ln w="0">
            <a:noFill/>
          </a:ln>
        </p:spPr>
      </p:sp>
      <p:sp>
        <p:nvSpPr>
          <p:cNvPr id="1563344184"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2120820587"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0840243" name="PlaceHolder 1"/>
          <p:cNvSpPr>
            <a:spLocks noChangeAspect="1" noGrp="1" noRot="1"/>
          </p:cNvSpPr>
          <p:nvPr>
            <p:ph type="sldImg"/>
          </p:nvPr>
        </p:nvSpPr>
        <p:spPr bwMode="auto">
          <a:xfrm>
            <a:off x="685800" y="1143000"/>
            <a:ext cx="5485680" cy="3085560"/>
          </a:xfrm>
          <a:prstGeom prst="rect">
            <a:avLst/>
          </a:prstGeom>
          <a:ln w="0">
            <a:noFill/>
          </a:ln>
        </p:spPr>
      </p:sp>
      <p:sp>
        <p:nvSpPr>
          <p:cNvPr id="165512906"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368008242"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4332562" name="PlaceHolder 1"/>
          <p:cNvSpPr>
            <a:spLocks noChangeAspect="1" noGrp="1" noRot="1"/>
          </p:cNvSpPr>
          <p:nvPr>
            <p:ph type="sldImg"/>
          </p:nvPr>
        </p:nvSpPr>
        <p:spPr bwMode="auto">
          <a:xfrm>
            <a:off x="685800" y="1143000"/>
            <a:ext cx="5485680" cy="3085560"/>
          </a:xfrm>
          <a:prstGeom prst="rect">
            <a:avLst/>
          </a:prstGeom>
          <a:ln w="0">
            <a:noFill/>
          </a:ln>
        </p:spPr>
      </p:sp>
      <p:sp>
        <p:nvSpPr>
          <p:cNvPr id="454082495"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494505793"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2223080" name="PlaceHolder 1"/>
          <p:cNvSpPr>
            <a:spLocks noChangeAspect="1" noGrp="1" noRot="1"/>
          </p:cNvSpPr>
          <p:nvPr>
            <p:ph type="sldImg"/>
          </p:nvPr>
        </p:nvSpPr>
        <p:spPr bwMode="auto">
          <a:xfrm>
            <a:off x="685800" y="1143000"/>
            <a:ext cx="5485680" cy="3085560"/>
          </a:xfrm>
          <a:prstGeom prst="rect">
            <a:avLst/>
          </a:prstGeom>
          <a:ln w="0">
            <a:noFill/>
          </a:ln>
        </p:spPr>
      </p:sp>
      <p:sp>
        <p:nvSpPr>
          <p:cNvPr id="762431276"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450523998"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55373526" name="PlaceHolder 1"/>
          <p:cNvSpPr>
            <a:spLocks noChangeAspect="1" noGrp="1" noRot="1"/>
          </p:cNvSpPr>
          <p:nvPr>
            <p:ph type="sldImg"/>
          </p:nvPr>
        </p:nvSpPr>
        <p:spPr bwMode="auto">
          <a:xfrm>
            <a:off x="685800" y="1143000"/>
            <a:ext cx="5485680" cy="3085560"/>
          </a:xfrm>
          <a:prstGeom prst="rect">
            <a:avLst/>
          </a:prstGeom>
          <a:ln w="0">
            <a:noFill/>
          </a:ln>
        </p:spPr>
      </p:sp>
      <p:sp>
        <p:nvSpPr>
          <p:cNvPr id="947475701"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516844737"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14058643" name="PlaceHolder 1"/>
          <p:cNvSpPr>
            <a:spLocks noChangeAspect="1" noGrp="1" noRot="1"/>
          </p:cNvSpPr>
          <p:nvPr>
            <p:ph type="sldImg"/>
          </p:nvPr>
        </p:nvSpPr>
        <p:spPr bwMode="auto">
          <a:xfrm>
            <a:off x="685800" y="1143000"/>
            <a:ext cx="5485680" cy="3085560"/>
          </a:xfrm>
          <a:prstGeom prst="rect">
            <a:avLst/>
          </a:prstGeom>
          <a:ln w="0">
            <a:noFill/>
          </a:ln>
        </p:spPr>
      </p:sp>
      <p:sp>
        <p:nvSpPr>
          <p:cNvPr id="113993905" name="PlaceHolder 2"/>
          <p:cNvSpPr>
            <a:spLocks noGrp="1"/>
          </p:cNvSpPr>
          <p:nvPr>
            <p:ph type="body"/>
          </p:nvPr>
        </p:nvSpPr>
        <p:spPr bwMode="auto">
          <a:xfrm>
            <a:off x="685800" y="4400640"/>
            <a:ext cx="5485680" cy="3599640"/>
          </a:xfrm>
          <a:prstGeom prst="rect">
            <a:avLst/>
          </a:prstGeom>
          <a:noFill/>
          <a:ln w="0">
            <a:noFill/>
          </a:ln>
        </p:spPr>
        <p:txBody>
          <a:bodyPr lIns="0" tIns="0" rIns="0" bIns="0" anchor="t">
            <a:noAutofit/>
          </a:bodyPr>
          <a:lstStyle/>
          <a:p>
            <a:pPr>
              <a:defRPr/>
            </a:pPr>
            <a:endParaRPr lang="fr-FR" sz="2000" b="0" strike="noStrike" spc="0">
              <a:latin typeface="Arial"/>
            </a:endParaRPr>
          </a:p>
        </p:txBody>
      </p:sp>
      <p:sp>
        <p:nvSpPr>
          <p:cNvPr id="1073241327" name="PlaceHolder 3"/>
          <p:cNvSpPr>
            <a:spLocks noGrp="1"/>
          </p:cNvSpPr>
          <p:nvPr>
            <p:ph type="sldNum" idx="21"/>
          </p:nvPr>
        </p:nvSpPr>
        <p:spPr bwMode="auto">
          <a:xfrm>
            <a:off x="3884760" y="8685360"/>
            <a:ext cx="2971080" cy="457920"/>
          </a:xfrm>
          <a:prstGeom prst="rect">
            <a:avLst/>
          </a:prstGeom>
          <a:noFill/>
          <a:ln w="0">
            <a:noFill/>
          </a:ln>
        </p:spPr>
        <p:txBody>
          <a:bodyPr lIns="0" tIns="0" rIns="0" bIns="0" anchor="b">
            <a:noAutofit/>
          </a:bodyPr>
          <a:lstStyle>
            <a:lvl1pPr>
              <a:defRPr lang="fr-FR" sz="2400" b="0" strike="noStrike" spc="0">
                <a:latin typeface="Times New Roman"/>
              </a:defRPr>
            </a:lvl1pPr>
          </a:lstStyle>
          <a:p>
            <a:pPr>
              <a:defRPr/>
            </a:pPr>
            <a:endParaRPr lang="fr-FR" sz="2400" b="0" strike="noStrike" spc="0">
              <a:latin typeface="Times New Roman"/>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Slide">
    <p:spTree>
      <p:nvGrpSpPr>
        <p:cNvPr id="1" name=""/>
        <p:cNvGrpSpPr/>
        <p:nvPr/>
      </p:nvGrpSpPr>
      <p:grpSpPr bwMode="auto">
        <a:xfrm>
          <a:off x="0" y="0"/>
          <a:ext cx="0" cy="0"/>
          <a:chOff x="0" y="0"/>
          <a:chExt cx="0" cy="0"/>
        </a:xfrm>
      </p:grpSpPr>
      <p:sp>
        <p:nvSpPr>
          <p:cNvPr id="1692665962" name="PlaceHolder 1"/>
          <p:cNvSpPr>
            <a:spLocks noGrp="1"/>
          </p:cNvSpPr>
          <p:nvPr>
            <p:ph type="ftr" idx="1"/>
          </p:nvPr>
        </p:nvSpPr>
        <p:spPr bwMode="auto"/>
        <p:txBody>
          <a:bodyPr/>
          <a:lstStyle/>
          <a:p>
            <a:pPr>
              <a:defRPr/>
            </a:pPr>
            <a:r>
              <a:rPr/>
              <a:t>Footer</a:t>
            </a:r>
            <a:endParaRPr/>
          </a:p>
        </p:txBody>
      </p:sp>
      <p:sp>
        <p:nvSpPr>
          <p:cNvPr id="1820976306" name="PlaceHolder 2"/>
          <p:cNvSpPr>
            <a:spLocks noGrp="1"/>
          </p:cNvSpPr>
          <p:nvPr>
            <p:ph type="sldNum" idx="2"/>
          </p:nvPr>
        </p:nvSpPr>
        <p:spPr bwMode="auto"/>
        <p:txBody>
          <a:bodyPr/>
          <a:lstStyle/>
          <a:p>
            <a:pPr>
              <a:defRPr/>
            </a:pPr>
            <a:fld id="{B7621ED7-2F5B-40D9-A956-CE88935442F3}" type="slidenum">
              <a:rPr/>
              <a:t>‹N°›</a:t>
            </a:fld>
            <a:endParaRPr/>
          </a:p>
        </p:txBody>
      </p:sp>
      <p:sp>
        <p:nvSpPr>
          <p:cNvPr id="1208006335" name="PlaceHolder 3"/>
          <p:cNvSpPr>
            <a:spLocks noGrp="1"/>
          </p:cNvSpPr>
          <p:nvPr>
            <p:ph type="dt" idx="3"/>
          </p:nvPr>
        </p:nvSpPr>
        <p:spPr bwMode="auto"/>
        <p:txBody>
          <a:bodyPr/>
          <a:lstStyle/>
          <a:p>
            <a:pPr>
              <a:defRPr/>
            </a:pPr>
            <a:fld id="{A3BB9A44-8EB3-8735-0921-37A2A69DF719}" type="datetime1">
              <a:rPr lang="fr-FR"/>
              <a:t>19/07/2025</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OverTx" userDrawn="1">
  <p:cSld name="Title, Content over Content">
    <p:spTree>
      <p:nvGrpSpPr>
        <p:cNvPr id="1" name=""/>
        <p:cNvGrpSpPr/>
        <p:nvPr/>
      </p:nvGrpSpPr>
      <p:grpSpPr bwMode="auto">
        <a:xfrm>
          <a:off x="0" y="0"/>
          <a:ext cx="0" cy="0"/>
          <a:chOff x="0" y="0"/>
          <a:chExt cx="0" cy="0"/>
        </a:xfrm>
      </p:grpSpPr>
      <p:sp>
        <p:nvSpPr>
          <p:cNvPr id="2064163456"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2109838098" name="PlaceHolder 2"/>
          <p:cNvSpPr>
            <a:spLocks noGrp="1"/>
          </p:cNvSpPr>
          <p:nvPr>
            <p:ph/>
          </p:nvPr>
        </p:nvSpPr>
        <p:spPr bwMode="auto">
          <a:xfrm>
            <a:off x="609480" y="1604520"/>
            <a:ext cx="109724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967190692" name="PlaceHolder 3"/>
          <p:cNvSpPr>
            <a:spLocks noGrp="1"/>
          </p:cNvSpPr>
          <p:nvPr>
            <p:ph/>
          </p:nvPr>
        </p:nvSpPr>
        <p:spPr bwMode="auto">
          <a:xfrm>
            <a:off x="609480" y="3682080"/>
            <a:ext cx="109724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401261456" name="PlaceHolder 4"/>
          <p:cNvSpPr>
            <a:spLocks noGrp="1"/>
          </p:cNvSpPr>
          <p:nvPr>
            <p:ph type="ftr" idx="1"/>
          </p:nvPr>
        </p:nvSpPr>
        <p:spPr bwMode="auto"/>
        <p:txBody>
          <a:bodyPr/>
          <a:lstStyle/>
          <a:p>
            <a:pPr>
              <a:defRPr/>
            </a:pPr>
            <a:r>
              <a:rPr/>
              <a:t>Footer</a:t>
            </a:r>
            <a:endParaRPr/>
          </a:p>
        </p:txBody>
      </p:sp>
      <p:sp>
        <p:nvSpPr>
          <p:cNvPr id="482711690" name="PlaceHolder 5"/>
          <p:cNvSpPr>
            <a:spLocks noGrp="1"/>
          </p:cNvSpPr>
          <p:nvPr>
            <p:ph type="sldNum" idx="2"/>
          </p:nvPr>
        </p:nvSpPr>
        <p:spPr bwMode="auto"/>
        <p:txBody>
          <a:bodyPr/>
          <a:lstStyle/>
          <a:p>
            <a:pPr>
              <a:defRPr/>
            </a:pPr>
            <a:fld id="{A4AA80D7-C1AD-4C14-865C-DD9127166C39}" type="slidenum">
              <a:rPr/>
              <a:t>‹N°›</a:t>
            </a:fld>
            <a:endParaRPr/>
          </a:p>
        </p:txBody>
      </p:sp>
      <p:sp>
        <p:nvSpPr>
          <p:cNvPr id="1754791896" name="PlaceHolder 6"/>
          <p:cNvSpPr>
            <a:spLocks noGrp="1"/>
          </p:cNvSpPr>
          <p:nvPr>
            <p:ph type="dt" idx="3"/>
          </p:nvPr>
        </p:nvSpPr>
        <p:spPr bwMode="auto"/>
        <p:txBody>
          <a:bodyPr/>
          <a:lstStyle/>
          <a:p>
            <a:pPr>
              <a:defRPr/>
            </a:pPr>
            <a:fld id="{454DA489-B90F-F183-73A8-2ABFD6F506EA}" type="datetime1">
              <a:rPr lang="fr-FR"/>
              <a:t>19/07/2025</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fourObj" userDrawn="1">
  <p:cSld name="Title, 4 Content">
    <p:spTree>
      <p:nvGrpSpPr>
        <p:cNvPr id="1" name=""/>
        <p:cNvGrpSpPr/>
        <p:nvPr/>
      </p:nvGrpSpPr>
      <p:grpSpPr bwMode="auto">
        <a:xfrm>
          <a:off x="0" y="0"/>
          <a:ext cx="0" cy="0"/>
          <a:chOff x="0" y="0"/>
          <a:chExt cx="0" cy="0"/>
        </a:xfrm>
      </p:grpSpPr>
      <p:sp>
        <p:nvSpPr>
          <p:cNvPr id="1084203893"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93523939" name="PlaceHolder 2"/>
          <p:cNvSpPr>
            <a:spLocks noGrp="1"/>
          </p:cNvSpPr>
          <p:nvPr>
            <p:ph/>
          </p:nvPr>
        </p:nvSpPr>
        <p:spPr bwMode="auto">
          <a:xfrm>
            <a:off x="60948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642663720" name="PlaceHolder 3"/>
          <p:cNvSpPr>
            <a:spLocks noGrp="1"/>
          </p:cNvSpPr>
          <p:nvPr>
            <p:ph/>
          </p:nvPr>
        </p:nvSpPr>
        <p:spPr bwMode="auto">
          <a:xfrm>
            <a:off x="623196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681948431" name="PlaceHolder 4"/>
          <p:cNvSpPr>
            <a:spLocks noGrp="1"/>
          </p:cNvSpPr>
          <p:nvPr>
            <p:ph/>
          </p:nvPr>
        </p:nvSpPr>
        <p:spPr bwMode="auto">
          <a:xfrm>
            <a:off x="609480" y="368208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013219800" name="PlaceHolder 5"/>
          <p:cNvSpPr>
            <a:spLocks noGrp="1"/>
          </p:cNvSpPr>
          <p:nvPr>
            <p:ph/>
          </p:nvPr>
        </p:nvSpPr>
        <p:spPr bwMode="auto">
          <a:xfrm>
            <a:off x="6231960" y="368208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962916799" name="PlaceHolder 6"/>
          <p:cNvSpPr>
            <a:spLocks noGrp="1"/>
          </p:cNvSpPr>
          <p:nvPr>
            <p:ph type="ftr" idx="1"/>
          </p:nvPr>
        </p:nvSpPr>
        <p:spPr bwMode="auto"/>
        <p:txBody>
          <a:bodyPr/>
          <a:lstStyle/>
          <a:p>
            <a:pPr>
              <a:defRPr/>
            </a:pPr>
            <a:r>
              <a:rPr/>
              <a:t>Footer</a:t>
            </a:r>
            <a:endParaRPr/>
          </a:p>
        </p:txBody>
      </p:sp>
      <p:sp>
        <p:nvSpPr>
          <p:cNvPr id="209584636" name="PlaceHolder 7"/>
          <p:cNvSpPr>
            <a:spLocks noGrp="1"/>
          </p:cNvSpPr>
          <p:nvPr>
            <p:ph type="sldNum" idx="2"/>
          </p:nvPr>
        </p:nvSpPr>
        <p:spPr bwMode="auto"/>
        <p:txBody>
          <a:bodyPr/>
          <a:lstStyle/>
          <a:p>
            <a:pPr>
              <a:defRPr/>
            </a:pPr>
            <a:fld id="{AB6AD57C-8BCA-4A6E-A28E-203B6C459DCA}" type="slidenum">
              <a:rPr/>
              <a:t>‹N°›</a:t>
            </a:fld>
            <a:endParaRPr/>
          </a:p>
        </p:txBody>
      </p:sp>
      <p:sp>
        <p:nvSpPr>
          <p:cNvPr id="747130691" name="PlaceHolder 8"/>
          <p:cNvSpPr>
            <a:spLocks noGrp="1"/>
          </p:cNvSpPr>
          <p:nvPr>
            <p:ph type="dt" idx="3"/>
          </p:nvPr>
        </p:nvSpPr>
        <p:spPr bwMode="auto"/>
        <p:txBody>
          <a:bodyPr/>
          <a:lstStyle/>
          <a:p>
            <a:pPr>
              <a:defRPr/>
            </a:pPr>
            <a:fld id="{C2DD9FC8-43DE-AFCD-0601-582F67B7ADBD}" type="datetime1">
              <a:rPr lang="fr-FR"/>
              <a:t>19/07/2025</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Title, 6 Content">
    <p:spTree>
      <p:nvGrpSpPr>
        <p:cNvPr id="1" name=""/>
        <p:cNvGrpSpPr/>
        <p:nvPr/>
      </p:nvGrpSpPr>
      <p:grpSpPr bwMode="auto">
        <a:xfrm>
          <a:off x="0" y="0"/>
          <a:ext cx="0" cy="0"/>
          <a:chOff x="0" y="0"/>
          <a:chExt cx="0" cy="0"/>
        </a:xfrm>
      </p:grpSpPr>
      <p:sp>
        <p:nvSpPr>
          <p:cNvPr id="824063790"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035389004" name="PlaceHolder 2"/>
          <p:cNvSpPr>
            <a:spLocks noGrp="1"/>
          </p:cNvSpPr>
          <p:nvPr>
            <p:ph/>
          </p:nvPr>
        </p:nvSpPr>
        <p:spPr bwMode="auto">
          <a:xfrm>
            <a:off x="609480" y="160452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363664794" name="PlaceHolder 3"/>
          <p:cNvSpPr>
            <a:spLocks noGrp="1"/>
          </p:cNvSpPr>
          <p:nvPr>
            <p:ph/>
          </p:nvPr>
        </p:nvSpPr>
        <p:spPr bwMode="auto">
          <a:xfrm>
            <a:off x="4319640" y="160452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997155372" name="PlaceHolder 4"/>
          <p:cNvSpPr>
            <a:spLocks noGrp="1"/>
          </p:cNvSpPr>
          <p:nvPr>
            <p:ph/>
          </p:nvPr>
        </p:nvSpPr>
        <p:spPr bwMode="auto">
          <a:xfrm>
            <a:off x="8029800" y="160452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70587953" name="PlaceHolder 5"/>
          <p:cNvSpPr>
            <a:spLocks noGrp="1"/>
          </p:cNvSpPr>
          <p:nvPr>
            <p:ph/>
          </p:nvPr>
        </p:nvSpPr>
        <p:spPr bwMode="auto">
          <a:xfrm>
            <a:off x="609480" y="368208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574496980" name="PlaceHolder 6"/>
          <p:cNvSpPr>
            <a:spLocks noGrp="1"/>
          </p:cNvSpPr>
          <p:nvPr>
            <p:ph/>
          </p:nvPr>
        </p:nvSpPr>
        <p:spPr bwMode="auto">
          <a:xfrm>
            <a:off x="4319640" y="368208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1412886" name="PlaceHolder 7"/>
          <p:cNvSpPr>
            <a:spLocks noGrp="1"/>
          </p:cNvSpPr>
          <p:nvPr>
            <p:ph/>
          </p:nvPr>
        </p:nvSpPr>
        <p:spPr bwMode="auto">
          <a:xfrm>
            <a:off x="8029800" y="368208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684109360" name="PlaceHolder 8"/>
          <p:cNvSpPr>
            <a:spLocks noGrp="1"/>
          </p:cNvSpPr>
          <p:nvPr>
            <p:ph type="ftr" idx="1"/>
          </p:nvPr>
        </p:nvSpPr>
        <p:spPr bwMode="auto"/>
        <p:txBody>
          <a:bodyPr/>
          <a:lstStyle/>
          <a:p>
            <a:pPr>
              <a:defRPr/>
            </a:pPr>
            <a:r>
              <a:rPr/>
              <a:t>Footer</a:t>
            </a:r>
            <a:endParaRPr/>
          </a:p>
        </p:txBody>
      </p:sp>
      <p:sp>
        <p:nvSpPr>
          <p:cNvPr id="1105175913" name="PlaceHolder 9"/>
          <p:cNvSpPr>
            <a:spLocks noGrp="1"/>
          </p:cNvSpPr>
          <p:nvPr>
            <p:ph type="sldNum" idx="2"/>
          </p:nvPr>
        </p:nvSpPr>
        <p:spPr bwMode="auto"/>
        <p:txBody>
          <a:bodyPr/>
          <a:lstStyle/>
          <a:p>
            <a:pPr>
              <a:defRPr/>
            </a:pPr>
            <a:fld id="{B245605E-52B7-4030-AC76-42428F21724C}" type="slidenum">
              <a:rPr/>
              <a:t>‹N°›</a:t>
            </a:fld>
            <a:endParaRPr/>
          </a:p>
        </p:txBody>
      </p:sp>
      <p:sp>
        <p:nvSpPr>
          <p:cNvPr id="239769800" name="PlaceHolder 10"/>
          <p:cNvSpPr>
            <a:spLocks noGrp="1"/>
          </p:cNvSpPr>
          <p:nvPr>
            <p:ph type="dt" idx="3"/>
          </p:nvPr>
        </p:nvSpPr>
        <p:spPr bwMode="auto"/>
        <p:txBody>
          <a:bodyPr/>
          <a:lstStyle/>
          <a:p>
            <a:pPr>
              <a:defRPr/>
            </a:pPr>
            <a:fld id="{71300774-8214-FB02-EEFA-AF870D9A9F0D}" type="datetime1">
              <a:rPr lang="fr-FR"/>
              <a:t>19/07/2025</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Slide">
    <p:spTree>
      <p:nvGrpSpPr>
        <p:cNvPr id="1" name=""/>
        <p:cNvGrpSpPr/>
        <p:nvPr/>
      </p:nvGrpSpPr>
      <p:grpSpPr bwMode="auto">
        <a:xfrm>
          <a:off x="0" y="0"/>
          <a:ext cx="0" cy="0"/>
          <a:chOff x="0" y="0"/>
          <a:chExt cx="0" cy="0"/>
        </a:xfrm>
      </p:grpSpPr>
      <p:sp>
        <p:nvSpPr>
          <p:cNvPr id="1904685368" name="PlaceHolder 1"/>
          <p:cNvSpPr>
            <a:spLocks noGrp="1"/>
          </p:cNvSpPr>
          <p:nvPr>
            <p:ph type="ftr" idx="4"/>
          </p:nvPr>
        </p:nvSpPr>
        <p:spPr bwMode="auto"/>
        <p:txBody>
          <a:bodyPr/>
          <a:lstStyle/>
          <a:p>
            <a:pPr>
              <a:defRPr/>
            </a:pPr>
            <a:r>
              <a:rPr/>
              <a:t>Footer</a:t>
            </a:r>
            <a:endParaRPr/>
          </a:p>
        </p:txBody>
      </p:sp>
      <p:sp>
        <p:nvSpPr>
          <p:cNvPr id="1106228521" name="PlaceHolder 2"/>
          <p:cNvSpPr>
            <a:spLocks noGrp="1"/>
          </p:cNvSpPr>
          <p:nvPr>
            <p:ph type="sldNum" idx="5"/>
          </p:nvPr>
        </p:nvSpPr>
        <p:spPr bwMode="auto"/>
        <p:txBody>
          <a:bodyPr/>
          <a:lstStyle/>
          <a:p>
            <a:pPr>
              <a:defRPr/>
            </a:pPr>
            <a:fld id="{DC63A666-A95C-4EBC-9963-19C2585B9AA0}" type="slidenum">
              <a:rPr/>
              <a:t>‹N°›</a:t>
            </a:fld>
            <a:endParaRPr/>
          </a:p>
        </p:txBody>
      </p:sp>
      <p:sp>
        <p:nvSpPr>
          <p:cNvPr id="972550404" name="PlaceHolder 3"/>
          <p:cNvSpPr>
            <a:spLocks noGrp="1"/>
          </p:cNvSpPr>
          <p:nvPr>
            <p:ph type="dt" idx="6"/>
          </p:nvPr>
        </p:nvSpPr>
        <p:spPr bwMode="auto"/>
        <p:txBody>
          <a:bodyPr/>
          <a:lstStyle/>
          <a:p>
            <a:pPr>
              <a:defRPr/>
            </a:pPr>
            <a:fld id="{30FBFBA1-D958-8491-C9B8-9FE908C229A5}" type="datetime1">
              <a:rPr lang="fr-FR"/>
              <a:t>19/07/2025</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x" userDrawn="1">
  <p:cSld name="Title Slide">
    <p:spTree>
      <p:nvGrpSpPr>
        <p:cNvPr id="1" name=""/>
        <p:cNvGrpSpPr/>
        <p:nvPr/>
      </p:nvGrpSpPr>
      <p:grpSpPr bwMode="auto">
        <a:xfrm>
          <a:off x="0" y="0"/>
          <a:ext cx="0" cy="0"/>
          <a:chOff x="0" y="0"/>
          <a:chExt cx="0" cy="0"/>
        </a:xfrm>
      </p:grpSpPr>
      <p:sp>
        <p:nvSpPr>
          <p:cNvPr id="702354835"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880433659" name="PlaceHolder 2"/>
          <p:cNvSpPr>
            <a:spLocks noGrp="1"/>
          </p:cNvSpPr>
          <p:nvPr>
            <p:ph type="subTitle"/>
          </p:nvPr>
        </p:nvSpPr>
        <p:spPr bwMode="auto">
          <a:xfrm>
            <a:off x="609480" y="1604520"/>
            <a:ext cx="10972440" cy="3977280"/>
          </a:xfrm>
          <a:prstGeom prst="rect">
            <a:avLst/>
          </a:prstGeom>
          <a:noFill/>
          <a:ln w="0">
            <a:noFill/>
          </a:ln>
        </p:spPr>
        <p:txBody>
          <a:bodyPr lIns="0" tIns="0" rIns="0" bIns="0" anchor="ctr">
            <a:noAutofit/>
          </a:bodyPr>
          <a:lstStyle/>
          <a:p>
            <a:pPr algn="ctr">
              <a:buNone/>
              <a:defRPr/>
            </a:pPr>
            <a:endParaRPr lang="fr-FR" sz="3200" b="0" strike="noStrike" spc="-1">
              <a:latin typeface="Arial"/>
            </a:endParaRPr>
          </a:p>
        </p:txBody>
      </p:sp>
      <p:sp>
        <p:nvSpPr>
          <p:cNvPr id="777318661" name="PlaceHolder 3"/>
          <p:cNvSpPr>
            <a:spLocks noGrp="1"/>
          </p:cNvSpPr>
          <p:nvPr>
            <p:ph type="ftr" idx="4"/>
          </p:nvPr>
        </p:nvSpPr>
        <p:spPr bwMode="auto"/>
        <p:txBody>
          <a:bodyPr/>
          <a:lstStyle/>
          <a:p>
            <a:pPr>
              <a:defRPr/>
            </a:pPr>
            <a:r>
              <a:rPr/>
              <a:t>Footer</a:t>
            </a:r>
            <a:endParaRPr/>
          </a:p>
        </p:txBody>
      </p:sp>
      <p:sp>
        <p:nvSpPr>
          <p:cNvPr id="976425826" name="PlaceHolder 4"/>
          <p:cNvSpPr>
            <a:spLocks noGrp="1"/>
          </p:cNvSpPr>
          <p:nvPr>
            <p:ph type="sldNum" idx="5"/>
          </p:nvPr>
        </p:nvSpPr>
        <p:spPr bwMode="auto"/>
        <p:txBody>
          <a:bodyPr/>
          <a:lstStyle/>
          <a:p>
            <a:pPr>
              <a:defRPr/>
            </a:pPr>
            <a:fld id="{2EB4751C-7B03-4E34-8828-3FCD54F347BB}" type="slidenum">
              <a:rPr/>
              <a:t>‹N°›</a:t>
            </a:fld>
            <a:endParaRPr/>
          </a:p>
        </p:txBody>
      </p:sp>
      <p:sp>
        <p:nvSpPr>
          <p:cNvPr id="1715780258" name="PlaceHolder 5"/>
          <p:cNvSpPr>
            <a:spLocks noGrp="1"/>
          </p:cNvSpPr>
          <p:nvPr>
            <p:ph type="dt" idx="6"/>
          </p:nvPr>
        </p:nvSpPr>
        <p:spPr bwMode="auto"/>
        <p:txBody>
          <a:bodyPr/>
          <a:lstStyle/>
          <a:p>
            <a:pPr>
              <a:defRPr/>
            </a:pPr>
            <a:fld id="{D8B80E88-2834-CF31-6AF6-BDDB39308FF1}" type="datetime1">
              <a:rPr lang="fr-FR"/>
              <a:t>19/07/2025</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Content">
    <p:spTree>
      <p:nvGrpSpPr>
        <p:cNvPr id="1" name=""/>
        <p:cNvGrpSpPr/>
        <p:nvPr/>
      </p:nvGrpSpPr>
      <p:grpSpPr bwMode="auto">
        <a:xfrm>
          <a:off x="0" y="0"/>
          <a:ext cx="0" cy="0"/>
          <a:chOff x="0" y="0"/>
          <a:chExt cx="0" cy="0"/>
        </a:xfrm>
      </p:grpSpPr>
      <p:sp>
        <p:nvSpPr>
          <p:cNvPr id="1249347725"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2050354147" name="PlaceHolder 2"/>
          <p:cNvSpPr>
            <a:spLocks noGrp="1"/>
          </p:cNvSpPr>
          <p:nvPr>
            <p:ph/>
          </p:nvPr>
        </p:nvSpPr>
        <p:spPr bwMode="auto">
          <a:xfrm>
            <a:off x="609480" y="1604520"/>
            <a:ext cx="1097244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7794615" name="PlaceHolder 3"/>
          <p:cNvSpPr>
            <a:spLocks noGrp="1"/>
          </p:cNvSpPr>
          <p:nvPr>
            <p:ph type="ftr" idx="4"/>
          </p:nvPr>
        </p:nvSpPr>
        <p:spPr bwMode="auto"/>
        <p:txBody>
          <a:bodyPr/>
          <a:lstStyle/>
          <a:p>
            <a:pPr>
              <a:defRPr/>
            </a:pPr>
            <a:r>
              <a:rPr/>
              <a:t>Footer</a:t>
            </a:r>
            <a:endParaRPr/>
          </a:p>
        </p:txBody>
      </p:sp>
      <p:sp>
        <p:nvSpPr>
          <p:cNvPr id="1158807006" name="PlaceHolder 4"/>
          <p:cNvSpPr>
            <a:spLocks noGrp="1"/>
          </p:cNvSpPr>
          <p:nvPr>
            <p:ph type="sldNum" idx="5"/>
          </p:nvPr>
        </p:nvSpPr>
        <p:spPr bwMode="auto"/>
        <p:txBody>
          <a:bodyPr/>
          <a:lstStyle/>
          <a:p>
            <a:pPr>
              <a:defRPr/>
            </a:pPr>
            <a:fld id="{F2526CE3-CA2A-482A-AAC5-253DC5470896}" type="slidenum">
              <a:rPr/>
              <a:t>‹N°›</a:t>
            </a:fld>
            <a:endParaRPr/>
          </a:p>
        </p:txBody>
      </p:sp>
      <p:sp>
        <p:nvSpPr>
          <p:cNvPr id="1373710729" name="PlaceHolder 5"/>
          <p:cNvSpPr>
            <a:spLocks noGrp="1"/>
          </p:cNvSpPr>
          <p:nvPr>
            <p:ph type="dt" idx="6"/>
          </p:nvPr>
        </p:nvSpPr>
        <p:spPr bwMode="auto"/>
        <p:txBody>
          <a:bodyPr/>
          <a:lstStyle/>
          <a:p>
            <a:pPr>
              <a:defRPr/>
            </a:pPr>
            <a:fld id="{DBF9BFA1-394B-8615-1EFE-D02A34617257}" type="datetime1">
              <a:rPr lang="fr-FR"/>
              <a:t>19/07/2025</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itle, 2 Content">
    <p:spTree>
      <p:nvGrpSpPr>
        <p:cNvPr id="1" name=""/>
        <p:cNvGrpSpPr/>
        <p:nvPr/>
      </p:nvGrpSpPr>
      <p:grpSpPr bwMode="auto">
        <a:xfrm>
          <a:off x="0" y="0"/>
          <a:ext cx="0" cy="0"/>
          <a:chOff x="0" y="0"/>
          <a:chExt cx="0" cy="0"/>
        </a:xfrm>
      </p:grpSpPr>
      <p:sp>
        <p:nvSpPr>
          <p:cNvPr id="1133948778"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436866782" name="PlaceHolder 2"/>
          <p:cNvSpPr>
            <a:spLocks noGrp="1"/>
          </p:cNvSpPr>
          <p:nvPr>
            <p:ph/>
          </p:nvPr>
        </p:nvSpPr>
        <p:spPr bwMode="auto">
          <a:xfrm>
            <a:off x="609480" y="1604520"/>
            <a:ext cx="535428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491359869" name="PlaceHolder 3"/>
          <p:cNvSpPr>
            <a:spLocks noGrp="1"/>
          </p:cNvSpPr>
          <p:nvPr>
            <p:ph/>
          </p:nvPr>
        </p:nvSpPr>
        <p:spPr bwMode="auto">
          <a:xfrm>
            <a:off x="6231960" y="1604520"/>
            <a:ext cx="535428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961795003" name="PlaceHolder 4"/>
          <p:cNvSpPr>
            <a:spLocks noGrp="1"/>
          </p:cNvSpPr>
          <p:nvPr>
            <p:ph type="ftr" idx="4"/>
          </p:nvPr>
        </p:nvSpPr>
        <p:spPr bwMode="auto"/>
        <p:txBody>
          <a:bodyPr/>
          <a:lstStyle/>
          <a:p>
            <a:pPr>
              <a:defRPr/>
            </a:pPr>
            <a:r>
              <a:rPr/>
              <a:t>Footer</a:t>
            </a:r>
            <a:endParaRPr/>
          </a:p>
        </p:txBody>
      </p:sp>
      <p:sp>
        <p:nvSpPr>
          <p:cNvPr id="1241561368" name="PlaceHolder 5"/>
          <p:cNvSpPr>
            <a:spLocks noGrp="1"/>
          </p:cNvSpPr>
          <p:nvPr>
            <p:ph type="sldNum" idx="5"/>
          </p:nvPr>
        </p:nvSpPr>
        <p:spPr bwMode="auto"/>
        <p:txBody>
          <a:bodyPr/>
          <a:lstStyle/>
          <a:p>
            <a:pPr>
              <a:defRPr/>
            </a:pPr>
            <a:fld id="{36B58C5B-AA05-4ED7-9536-34242123C5B8}" type="slidenum">
              <a:rPr/>
              <a:t>‹N°›</a:t>
            </a:fld>
            <a:endParaRPr/>
          </a:p>
        </p:txBody>
      </p:sp>
      <p:sp>
        <p:nvSpPr>
          <p:cNvPr id="383780303" name="PlaceHolder 6"/>
          <p:cNvSpPr>
            <a:spLocks noGrp="1"/>
          </p:cNvSpPr>
          <p:nvPr>
            <p:ph type="dt" idx="6"/>
          </p:nvPr>
        </p:nvSpPr>
        <p:spPr bwMode="auto"/>
        <p:txBody>
          <a:bodyPr/>
          <a:lstStyle/>
          <a:p>
            <a:pPr>
              <a:defRPr/>
            </a:pPr>
            <a:fld id="{4ACF770E-C5FC-418D-06A8-D8971B4BDAA2}" type="datetime1">
              <a:rPr lang="fr-FR"/>
              <a:t>19/07/2025</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2026734985"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09426515" name="PlaceHolder 2"/>
          <p:cNvSpPr>
            <a:spLocks noGrp="1"/>
          </p:cNvSpPr>
          <p:nvPr>
            <p:ph type="ftr" idx="4"/>
          </p:nvPr>
        </p:nvSpPr>
        <p:spPr bwMode="auto"/>
        <p:txBody>
          <a:bodyPr/>
          <a:lstStyle/>
          <a:p>
            <a:pPr>
              <a:defRPr/>
            </a:pPr>
            <a:r>
              <a:rPr/>
              <a:t>Footer</a:t>
            </a:r>
            <a:endParaRPr/>
          </a:p>
        </p:txBody>
      </p:sp>
      <p:sp>
        <p:nvSpPr>
          <p:cNvPr id="450059160" name="PlaceHolder 3"/>
          <p:cNvSpPr>
            <a:spLocks noGrp="1"/>
          </p:cNvSpPr>
          <p:nvPr>
            <p:ph type="sldNum" idx="5"/>
          </p:nvPr>
        </p:nvSpPr>
        <p:spPr bwMode="auto"/>
        <p:txBody>
          <a:bodyPr/>
          <a:lstStyle/>
          <a:p>
            <a:pPr>
              <a:defRPr/>
            </a:pPr>
            <a:fld id="{EC49F2C9-467B-482E-BEF7-A1F5CEF5529C}" type="slidenum">
              <a:rPr/>
              <a:t>‹N°›</a:t>
            </a:fld>
            <a:endParaRPr/>
          </a:p>
        </p:txBody>
      </p:sp>
      <p:sp>
        <p:nvSpPr>
          <p:cNvPr id="864388785" name="PlaceHolder 4"/>
          <p:cNvSpPr>
            <a:spLocks noGrp="1"/>
          </p:cNvSpPr>
          <p:nvPr>
            <p:ph type="dt" idx="6"/>
          </p:nvPr>
        </p:nvSpPr>
        <p:spPr bwMode="auto"/>
        <p:txBody>
          <a:bodyPr/>
          <a:lstStyle/>
          <a:p>
            <a:pPr>
              <a:defRPr/>
            </a:pPr>
            <a:fld id="{04FD02CA-4494-81DE-2F2C-C005BBF323EA}" type="datetime1">
              <a:rPr lang="fr-FR"/>
              <a:t>19/07/2025</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Only" userDrawn="1">
  <p:cSld name="Centered Text">
    <p:spTree>
      <p:nvGrpSpPr>
        <p:cNvPr id="1" name=""/>
        <p:cNvGrpSpPr/>
        <p:nvPr/>
      </p:nvGrpSpPr>
      <p:grpSpPr bwMode="auto">
        <a:xfrm>
          <a:off x="0" y="0"/>
          <a:ext cx="0" cy="0"/>
          <a:chOff x="0" y="0"/>
          <a:chExt cx="0" cy="0"/>
        </a:xfrm>
      </p:grpSpPr>
      <p:sp>
        <p:nvSpPr>
          <p:cNvPr id="1524726177" name="PlaceHolder 1"/>
          <p:cNvSpPr>
            <a:spLocks noGrp="1"/>
          </p:cNvSpPr>
          <p:nvPr>
            <p:ph type="subTitle"/>
          </p:nvPr>
        </p:nvSpPr>
        <p:spPr bwMode="auto">
          <a:xfrm>
            <a:off x="623520" y="2568960"/>
            <a:ext cx="7382520" cy="7665840"/>
          </a:xfrm>
          <a:prstGeom prst="rect">
            <a:avLst/>
          </a:prstGeom>
          <a:noFill/>
          <a:ln w="0">
            <a:noFill/>
          </a:ln>
        </p:spPr>
        <p:txBody>
          <a:bodyPr lIns="0" tIns="0" rIns="0" bIns="0" anchor="ctr">
            <a:noAutofit/>
          </a:bodyPr>
          <a:lstStyle/>
          <a:p>
            <a:pPr algn="ctr">
              <a:buNone/>
              <a:defRPr/>
            </a:pPr>
            <a:endParaRPr lang="fr-FR" sz="3200" b="0" strike="noStrike" spc="-1">
              <a:latin typeface="Arial"/>
            </a:endParaRPr>
          </a:p>
        </p:txBody>
      </p:sp>
      <p:sp>
        <p:nvSpPr>
          <p:cNvPr id="1177039828" name="PlaceHolder 2"/>
          <p:cNvSpPr>
            <a:spLocks noGrp="1"/>
          </p:cNvSpPr>
          <p:nvPr>
            <p:ph type="ftr" idx="4"/>
          </p:nvPr>
        </p:nvSpPr>
        <p:spPr bwMode="auto"/>
        <p:txBody>
          <a:bodyPr/>
          <a:lstStyle/>
          <a:p>
            <a:pPr>
              <a:defRPr/>
            </a:pPr>
            <a:r>
              <a:rPr/>
              <a:t>Footer</a:t>
            </a:r>
            <a:endParaRPr/>
          </a:p>
        </p:txBody>
      </p:sp>
      <p:sp>
        <p:nvSpPr>
          <p:cNvPr id="249259072" name="PlaceHolder 3"/>
          <p:cNvSpPr>
            <a:spLocks noGrp="1"/>
          </p:cNvSpPr>
          <p:nvPr>
            <p:ph type="sldNum" idx="5"/>
          </p:nvPr>
        </p:nvSpPr>
        <p:spPr bwMode="auto"/>
        <p:txBody>
          <a:bodyPr/>
          <a:lstStyle/>
          <a:p>
            <a:pPr>
              <a:defRPr/>
            </a:pPr>
            <a:fld id="{3963063C-2145-46C7-AD2A-1E88153339B2}" type="slidenum">
              <a:rPr/>
              <a:t>‹N°›</a:t>
            </a:fld>
            <a:endParaRPr/>
          </a:p>
        </p:txBody>
      </p:sp>
      <p:sp>
        <p:nvSpPr>
          <p:cNvPr id="564068283" name="PlaceHolder 4"/>
          <p:cNvSpPr>
            <a:spLocks noGrp="1"/>
          </p:cNvSpPr>
          <p:nvPr>
            <p:ph type="dt" idx="6"/>
          </p:nvPr>
        </p:nvSpPr>
        <p:spPr bwMode="auto"/>
        <p:txBody>
          <a:bodyPr/>
          <a:lstStyle/>
          <a:p>
            <a:pPr>
              <a:defRPr/>
            </a:pPr>
            <a:fld id="{C3062568-E032-1358-9797-B3B4C34CAEF1}" type="datetime1">
              <a:rPr lang="fr-FR"/>
              <a:t>19/07/2025</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AndObj" userDrawn="1">
  <p:cSld name="Title, 2 Content and Content">
    <p:spTree>
      <p:nvGrpSpPr>
        <p:cNvPr id="1" name=""/>
        <p:cNvGrpSpPr/>
        <p:nvPr/>
      </p:nvGrpSpPr>
      <p:grpSpPr bwMode="auto">
        <a:xfrm>
          <a:off x="0" y="0"/>
          <a:ext cx="0" cy="0"/>
          <a:chOff x="0" y="0"/>
          <a:chExt cx="0" cy="0"/>
        </a:xfrm>
      </p:grpSpPr>
      <p:sp>
        <p:nvSpPr>
          <p:cNvPr id="1314324864"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598904427" name="PlaceHolder 2"/>
          <p:cNvSpPr>
            <a:spLocks noGrp="1"/>
          </p:cNvSpPr>
          <p:nvPr>
            <p:ph/>
          </p:nvPr>
        </p:nvSpPr>
        <p:spPr bwMode="auto">
          <a:xfrm>
            <a:off x="60948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416034235" name="PlaceHolder 3"/>
          <p:cNvSpPr>
            <a:spLocks noGrp="1"/>
          </p:cNvSpPr>
          <p:nvPr>
            <p:ph/>
          </p:nvPr>
        </p:nvSpPr>
        <p:spPr bwMode="auto">
          <a:xfrm>
            <a:off x="6231960" y="1604520"/>
            <a:ext cx="535428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417593871" name="PlaceHolder 4"/>
          <p:cNvSpPr>
            <a:spLocks noGrp="1"/>
          </p:cNvSpPr>
          <p:nvPr>
            <p:ph/>
          </p:nvPr>
        </p:nvSpPr>
        <p:spPr bwMode="auto">
          <a:xfrm>
            <a:off x="609480" y="368208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552277545" name="PlaceHolder 5"/>
          <p:cNvSpPr>
            <a:spLocks noGrp="1"/>
          </p:cNvSpPr>
          <p:nvPr>
            <p:ph type="ftr" idx="4"/>
          </p:nvPr>
        </p:nvSpPr>
        <p:spPr bwMode="auto"/>
        <p:txBody>
          <a:bodyPr/>
          <a:lstStyle/>
          <a:p>
            <a:pPr>
              <a:defRPr/>
            </a:pPr>
            <a:r>
              <a:rPr/>
              <a:t>Footer</a:t>
            </a:r>
            <a:endParaRPr/>
          </a:p>
        </p:txBody>
      </p:sp>
      <p:sp>
        <p:nvSpPr>
          <p:cNvPr id="467244895" name="PlaceHolder 6"/>
          <p:cNvSpPr>
            <a:spLocks noGrp="1"/>
          </p:cNvSpPr>
          <p:nvPr>
            <p:ph type="sldNum" idx="5"/>
          </p:nvPr>
        </p:nvSpPr>
        <p:spPr bwMode="auto"/>
        <p:txBody>
          <a:bodyPr/>
          <a:lstStyle/>
          <a:p>
            <a:pPr>
              <a:defRPr/>
            </a:pPr>
            <a:fld id="{58F5F3AC-5935-4A89-80EA-475D5606B176}" type="slidenum">
              <a:rPr/>
              <a:t>‹N°›</a:t>
            </a:fld>
            <a:endParaRPr/>
          </a:p>
        </p:txBody>
      </p:sp>
      <p:sp>
        <p:nvSpPr>
          <p:cNvPr id="1439387960" name="PlaceHolder 7"/>
          <p:cNvSpPr>
            <a:spLocks noGrp="1"/>
          </p:cNvSpPr>
          <p:nvPr>
            <p:ph type="dt" idx="6"/>
          </p:nvPr>
        </p:nvSpPr>
        <p:spPr bwMode="auto"/>
        <p:txBody>
          <a:bodyPr/>
          <a:lstStyle/>
          <a:p>
            <a:pPr>
              <a:defRPr/>
            </a:pPr>
            <a:fld id="{42666AB2-D084-8A57-A9E3-7A4E160ED970}" type="datetime1">
              <a:rPr lang="fr-FR"/>
              <a:t>19/07/2025</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x" userDrawn="1">
  <p:cSld name="Title Slide">
    <p:spTree>
      <p:nvGrpSpPr>
        <p:cNvPr id="1" name=""/>
        <p:cNvGrpSpPr/>
        <p:nvPr/>
      </p:nvGrpSpPr>
      <p:grpSpPr bwMode="auto">
        <a:xfrm>
          <a:off x="0" y="0"/>
          <a:ext cx="0" cy="0"/>
          <a:chOff x="0" y="0"/>
          <a:chExt cx="0" cy="0"/>
        </a:xfrm>
      </p:grpSpPr>
      <p:sp>
        <p:nvSpPr>
          <p:cNvPr id="1931043356"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927809933" name="PlaceHolder 2"/>
          <p:cNvSpPr>
            <a:spLocks noGrp="1"/>
          </p:cNvSpPr>
          <p:nvPr>
            <p:ph type="subTitle"/>
          </p:nvPr>
        </p:nvSpPr>
        <p:spPr bwMode="auto">
          <a:xfrm>
            <a:off x="609480" y="1604520"/>
            <a:ext cx="10972440" cy="3977280"/>
          </a:xfrm>
          <a:prstGeom prst="rect">
            <a:avLst/>
          </a:prstGeom>
          <a:noFill/>
          <a:ln w="0">
            <a:noFill/>
          </a:ln>
        </p:spPr>
        <p:txBody>
          <a:bodyPr lIns="0" tIns="0" rIns="0" bIns="0" anchor="ctr">
            <a:noAutofit/>
          </a:bodyPr>
          <a:lstStyle/>
          <a:p>
            <a:pPr algn="ctr">
              <a:buNone/>
              <a:defRPr/>
            </a:pPr>
            <a:endParaRPr lang="fr-FR" sz="3200" b="0" strike="noStrike" spc="-1">
              <a:latin typeface="Arial"/>
            </a:endParaRPr>
          </a:p>
        </p:txBody>
      </p:sp>
      <p:sp>
        <p:nvSpPr>
          <p:cNvPr id="627913526" name="PlaceHolder 3"/>
          <p:cNvSpPr>
            <a:spLocks noGrp="1"/>
          </p:cNvSpPr>
          <p:nvPr>
            <p:ph type="ftr" idx="1"/>
          </p:nvPr>
        </p:nvSpPr>
        <p:spPr bwMode="auto"/>
        <p:txBody>
          <a:bodyPr/>
          <a:lstStyle/>
          <a:p>
            <a:pPr>
              <a:defRPr/>
            </a:pPr>
            <a:r>
              <a:rPr/>
              <a:t>Footer</a:t>
            </a:r>
            <a:endParaRPr/>
          </a:p>
        </p:txBody>
      </p:sp>
      <p:sp>
        <p:nvSpPr>
          <p:cNvPr id="1848485332" name="PlaceHolder 4"/>
          <p:cNvSpPr>
            <a:spLocks noGrp="1"/>
          </p:cNvSpPr>
          <p:nvPr>
            <p:ph type="sldNum" idx="2"/>
          </p:nvPr>
        </p:nvSpPr>
        <p:spPr bwMode="auto"/>
        <p:txBody>
          <a:bodyPr/>
          <a:lstStyle/>
          <a:p>
            <a:pPr>
              <a:defRPr/>
            </a:pPr>
            <a:fld id="{E7298A7B-8E3B-4309-8279-AE147C60F25B}" type="slidenum">
              <a:rPr/>
              <a:t>‹N°›</a:t>
            </a:fld>
            <a:endParaRPr/>
          </a:p>
        </p:txBody>
      </p:sp>
      <p:sp>
        <p:nvSpPr>
          <p:cNvPr id="1119991648" name="PlaceHolder 5"/>
          <p:cNvSpPr>
            <a:spLocks noGrp="1"/>
          </p:cNvSpPr>
          <p:nvPr>
            <p:ph type="dt" idx="3"/>
          </p:nvPr>
        </p:nvSpPr>
        <p:spPr bwMode="auto"/>
        <p:txBody>
          <a:bodyPr/>
          <a:lstStyle/>
          <a:p>
            <a:pPr>
              <a:defRPr/>
            </a:pPr>
            <a:fld id="{74AB12FD-2A66-8DBB-778C-3EDF15AD591E}" type="datetime1">
              <a:rPr lang="fr-FR"/>
              <a:t>19/07/2025</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AndTwoObj" userDrawn="1">
  <p:cSld name="Title Content and 2 Content">
    <p:spTree>
      <p:nvGrpSpPr>
        <p:cNvPr id="1" name=""/>
        <p:cNvGrpSpPr/>
        <p:nvPr/>
      </p:nvGrpSpPr>
      <p:grpSpPr bwMode="auto">
        <a:xfrm>
          <a:off x="0" y="0"/>
          <a:ext cx="0" cy="0"/>
          <a:chOff x="0" y="0"/>
          <a:chExt cx="0" cy="0"/>
        </a:xfrm>
      </p:grpSpPr>
      <p:sp>
        <p:nvSpPr>
          <p:cNvPr id="75745223"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721293570" name="PlaceHolder 2"/>
          <p:cNvSpPr>
            <a:spLocks noGrp="1"/>
          </p:cNvSpPr>
          <p:nvPr>
            <p:ph/>
          </p:nvPr>
        </p:nvSpPr>
        <p:spPr bwMode="auto">
          <a:xfrm>
            <a:off x="609480" y="1604520"/>
            <a:ext cx="535428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160500568" name="PlaceHolder 3"/>
          <p:cNvSpPr>
            <a:spLocks noGrp="1"/>
          </p:cNvSpPr>
          <p:nvPr>
            <p:ph/>
          </p:nvPr>
        </p:nvSpPr>
        <p:spPr bwMode="auto">
          <a:xfrm>
            <a:off x="623196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678264503" name="PlaceHolder 4"/>
          <p:cNvSpPr>
            <a:spLocks noGrp="1"/>
          </p:cNvSpPr>
          <p:nvPr>
            <p:ph/>
          </p:nvPr>
        </p:nvSpPr>
        <p:spPr bwMode="auto">
          <a:xfrm>
            <a:off x="6231960" y="368208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447910414" name="PlaceHolder 5"/>
          <p:cNvSpPr>
            <a:spLocks noGrp="1"/>
          </p:cNvSpPr>
          <p:nvPr>
            <p:ph type="ftr" idx="4"/>
          </p:nvPr>
        </p:nvSpPr>
        <p:spPr bwMode="auto"/>
        <p:txBody>
          <a:bodyPr/>
          <a:lstStyle/>
          <a:p>
            <a:pPr>
              <a:defRPr/>
            </a:pPr>
            <a:r>
              <a:rPr/>
              <a:t>Footer</a:t>
            </a:r>
            <a:endParaRPr/>
          </a:p>
        </p:txBody>
      </p:sp>
      <p:sp>
        <p:nvSpPr>
          <p:cNvPr id="1489489589" name="PlaceHolder 6"/>
          <p:cNvSpPr>
            <a:spLocks noGrp="1"/>
          </p:cNvSpPr>
          <p:nvPr>
            <p:ph type="sldNum" idx="5"/>
          </p:nvPr>
        </p:nvSpPr>
        <p:spPr bwMode="auto"/>
        <p:txBody>
          <a:bodyPr/>
          <a:lstStyle/>
          <a:p>
            <a:pPr>
              <a:defRPr/>
            </a:pPr>
            <a:fld id="{20C3EECC-6311-418F-8925-CB3668011295}" type="slidenum">
              <a:rPr/>
              <a:t>‹N°›</a:t>
            </a:fld>
            <a:endParaRPr/>
          </a:p>
        </p:txBody>
      </p:sp>
      <p:sp>
        <p:nvSpPr>
          <p:cNvPr id="45619182" name="PlaceHolder 7"/>
          <p:cNvSpPr>
            <a:spLocks noGrp="1"/>
          </p:cNvSpPr>
          <p:nvPr>
            <p:ph type="dt" idx="6"/>
          </p:nvPr>
        </p:nvSpPr>
        <p:spPr bwMode="auto"/>
        <p:txBody>
          <a:bodyPr/>
          <a:lstStyle/>
          <a:p>
            <a:pPr>
              <a:defRPr/>
            </a:pPr>
            <a:fld id="{14A5B6E8-3FE0-7EE4-993F-16F730489B07}" type="datetime1">
              <a:rPr lang="fr-FR"/>
              <a:t>19/07/2025</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OverTx" userDrawn="1">
  <p:cSld name="Title, 2 Content over Content">
    <p:spTree>
      <p:nvGrpSpPr>
        <p:cNvPr id="1" name=""/>
        <p:cNvGrpSpPr/>
        <p:nvPr/>
      </p:nvGrpSpPr>
      <p:grpSpPr bwMode="auto">
        <a:xfrm>
          <a:off x="0" y="0"/>
          <a:ext cx="0" cy="0"/>
          <a:chOff x="0" y="0"/>
          <a:chExt cx="0" cy="0"/>
        </a:xfrm>
      </p:grpSpPr>
      <p:sp>
        <p:nvSpPr>
          <p:cNvPr id="201573110"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746162588" name="PlaceHolder 2"/>
          <p:cNvSpPr>
            <a:spLocks noGrp="1"/>
          </p:cNvSpPr>
          <p:nvPr>
            <p:ph/>
          </p:nvPr>
        </p:nvSpPr>
        <p:spPr bwMode="auto">
          <a:xfrm>
            <a:off x="60948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2099940754" name="PlaceHolder 3"/>
          <p:cNvSpPr>
            <a:spLocks noGrp="1"/>
          </p:cNvSpPr>
          <p:nvPr>
            <p:ph/>
          </p:nvPr>
        </p:nvSpPr>
        <p:spPr bwMode="auto">
          <a:xfrm>
            <a:off x="623196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587881375" name="PlaceHolder 4"/>
          <p:cNvSpPr>
            <a:spLocks noGrp="1"/>
          </p:cNvSpPr>
          <p:nvPr>
            <p:ph/>
          </p:nvPr>
        </p:nvSpPr>
        <p:spPr bwMode="auto">
          <a:xfrm>
            <a:off x="609480" y="3682080"/>
            <a:ext cx="109724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764664486" name="PlaceHolder 5"/>
          <p:cNvSpPr>
            <a:spLocks noGrp="1"/>
          </p:cNvSpPr>
          <p:nvPr>
            <p:ph type="ftr" idx="4"/>
          </p:nvPr>
        </p:nvSpPr>
        <p:spPr bwMode="auto"/>
        <p:txBody>
          <a:bodyPr/>
          <a:lstStyle/>
          <a:p>
            <a:pPr>
              <a:defRPr/>
            </a:pPr>
            <a:r>
              <a:rPr/>
              <a:t>Footer</a:t>
            </a:r>
            <a:endParaRPr/>
          </a:p>
        </p:txBody>
      </p:sp>
      <p:sp>
        <p:nvSpPr>
          <p:cNvPr id="550817482" name="PlaceHolder 6"/>
          <p:cNvSpPr>
            <a:spLocks noGrp="1"/>
          </p:cNvSpPr>
          <p:nvPr>
            <p:ph type="sldNum" idx="5"/>
          </p:nvPr>
        </p:nvSpPr>
        <p:spPr bwMode="auto"/>
        <p:txBody>
          <a:bodyPr/>
          <a:lstStyle/>
          <a:p>
            <a:pPr>
              <a:defRPr/>
            </a:pPr>
            <a:fld id="{31857C3E-5B95-4EBE-8D02-CEA6A0314436}" type="slidenum">
              <a:rPr/>
              <a:t>‹N°›</a:t>
            </a:fld>
            <a:endParaRPr/>
          </a:p>
        </p:txBody>
      </p:sp>
      <p:sp>
        <p:nvSpPr>
          <p:cNvPr id="1951766922" name="PlaceHolder 7"/>
          <p:cNvSpPr>
            <a:spLocks noGrp="1"/>
          </p:cNvSpPr>
          <p:nvPr>
            <p:ph type="dt" idx="6"/>
          </p:nvPr>
        </p:nvSpPr>
        <p:spPr bwMode="auto"/>
        <p:txBody>
          <a:bodyPr/>
          <a:lstStyle/>
          <a:p>
            <a:pPr>
              <a:defRPr/>
            </a:pPr>
            <a:fld id="{46E2DE1A-396E-1DAE-D8C4-A35A39BBE5E2}" type="datetime1">
              <a:rPr lang="fr-FR"/>
              <a:t>19/07/2025</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OverTx" userDrawn="1">
  <p:cSld name="Title, Content over Content">
    <p:spTree>
      <p:nvGrpSpPr>
        <p:cNvPr id="1" name=""/>
        <p:cNvGrpSpPr/>
        <p:nvPr/>
      </p:nvGrpSpPr>
      <p:grpSpPr bwMode="auto">
        <a:xfrm>
          <a:off x="0" y="0"/>
          <a:ext cx="0" cy="0"/>
          <a:chOff x="0" y="0"/>
          <a:chExt cx="0" cy="0"/>
        </a:xfrm>
      </p:grpSpPr>
      <p:sp>
        <p:nvSpPr>
          <p:cNvPr id="2003963241"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335396454" name="PlaceHolder 2"/>
          <p:cNvSpPr>
            <a:spLocks noGrp="1"/>
          </p:cNvSpPr>
          <p:nvPr>
            <p:ph/>
          </p:nvPr>
        </p:nvSpPr>
        <p:spPr bwMode="auto">
          <a:xfrm>
            <a:off x="609480" y="1604520"/>
            <a:ext cx="109724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449225007" name="PlaceHolder 3"/>
          <p:cNvSpPr>
            <a:spLocks noGrp="1"/>
          </p:cNvSpPr>
          <p:nvPr>
            <p:ph/>
          </p:nvPr>
        </p:nvSpPr>
        <p:spPr bwMode="auto">
          <a:xfrm>
            <a:off x="609480" y="3682080"/>
            <a:ext cx="109724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7997295" name="PlaceHolder 4"/>
          <p:cNvSpPr>
            <a:spLocks noGrp="1"/>
          </p:cNvSpPr>
          <p:nvPr>
            <p:ph type="ftr" idx="4"/>
          </p:nvPr>
        </p:nvSpPr>
        <p:spPr bwMode="auto"/>
        <p:txBody>
          <a:bodyPr/>
          <a:lstStyle/>
          <a:p>
            <a:pPr>
              <a:defRPr/>
            </a:pPr>
            <a:r>
              <a:rPr/>
              <a:t>Footer</a:t>
            </a:r>
            <a:endParaRPr/>
          </a:p>
        </p:txBody>
      </p:sp>
      <p:sp>
        <p:nvSpPr>
          <p:cNvPr id="816930161" name="PlaceHolder 5"/>
          <p:cNvSpPr>
            <a:spLocks noGrp="1"/>
          </p:cNvSpPr>
          <p:nvPr>
            <p:ph type="sldNum" idx="5"/>
          </p:nvPr>
        </p:nvSpPr>
        <p:spPr bwMode="auto"/>
        <p:txBody>
          <a:bodyPr/>
          <a:lstStyle/>
          <a:p>
            <a:pPr>
              <a:defRPr/>
            </a:pPr>
            <a:fld id="{8E058F41-CE75-4FEF-B0C1-C6FB18AEAB16}" type="slidenum">
              <a:rPr/>
              <a:t>‹N°›</a:t>
            </a:fld>
            <a:endParaRPr/>
          </a:p>
        </p:txBody>
      </p:sp>
      <p:sp>
        <p:nvSpPr>
          <p:cNvPr id="441752866" name="PlaceHolder 6"/>
          <p:cNvSpPr>
            <a:spLocks noGrp="1"/>
          </p:cNvSpPr>
          <p:nvPr>
            <p:ph type="dt" idx="6"/>
          </p:nvPr>
        </p:nvSpPr>
        <p:spPr bwMode="auto"/>
        <p:txBody>
          <a:bodyPr/>
          <a:lstStyle/>
          <a:p>
            <a:pPr>
              <a:defRPr/>
            </a:pPr>
            <a:fld id="{FD57B8D3-6AC6-8A9E-BEF3-06DCEEFC9B2C}" type="datetime1">
              <a:rPr lang="fr-FR"/>
              <a:t>19/07/2025</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fourObj" userDrawn="1">
  <p:cSld name="Title, 4 Content">
    <p:spTree>
      <p:nvGrpSpPr>
        <p:cNvPr id="1" name=""/>
        <p:cNvGrpSpPr/>
        <p:nvPr/>
      </p:nvGrpSpPr>
      <p:grpSpPr bwMode="auto">
        <a:xfrm>
          <a:off x="0" y="0"/>
          <a:ext cx="0" cy="0"/>
          <a:chOff x="0" y="0"/>
          <a:chExt cx="0" cy="0"/>
        </a:xfrm>
      </p:grpSpPr>
      <p:sp>
        <p:nvSpPr>
          <p:cNvPr id="407837084"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697317814" name="PlaceHolder 2"/>
          <p:cNvSpPr>
            <a:spLocks noGrp="1"/>
          </p:cNvSpPr>
          <p:nvPr>
            <p:ph/>
          </p:nvPr>
        </p:nvSpPr>
        <p:spPr bwMode="auto">
          <a:xfrm>
            <a:off x="60948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758086360" name="PlaceHolder 3"/>
          <p:cNvSpPr>
            <a:spLocks noGrp="1"/>
          </p:cNvSpPr>
          <p:nvPr>
            <p:ph/>
          </p:nvPr>
        </p:nvSpPr>
        <p:spPr bwMode="auto">
          <a:xfrm>
            <a:off x="623196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889203016" name="PlaceHolder 4"/>
          <p:cNvSpPr>
            <a:spLocks noGrp="1"/>
          </p:cNvSpPr>
          <p:nvPr>
            <p:ph/>
          </p:nvPr>
        </p:nvSpPr>
        <p:spPr bwMode="auto">
          <a:xfrm>
            <a:off x="609480" y="368208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876270467" name="PlaceHolder 5"/>
          <p:cNvSpPr>
            <a:spLocks noGrp="1"/>
          </p:cNvSpPr>
          <p:nvPr>
            <p:ph/>
          </p:nvPr>
        </p:nvSpPr>
        <p:spPr bwMode="auto">
          <a:xfrm>
            <a:off x="6231960" y="368208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540116912" name="PlaceHolder 6"/>
          <p:cNvSpPr>
            <a:spLocks noGrp="1"/>
          </p:cNvSpPr>
          <p:nvPr>
            <p:ph type="ftr" idx="4"/>
          </p:nvPr>
        </p:nvSpPr>
        <p:spPr bwMode="auto"/>
        <p:txBody>
          <a:bodyPr/>
          <a:lstStyle/>
          <a:p>
            <a:pPr>
              <a:defRPr/>
            </a:pPr>
            <a:r>
              <a:rPr/>
              <a:t>Footer</a:t>
            </a:r>
            <a:endParaRPr/>
          </a:p>
        </p:txBody>
      </p:sp>
      <p:sp>
        <p:nvSpPr>
          <p:cNvPr id="1493853462" name="PlaceHolder 7"/>
          <p:cNvSpPr>
            <a:spLocks noGrp="1"/>
          </p:cNvSpPr>
          <p:nvPr>
            <p:ph type="sldNum" idx="5"/>
          </p:nvPr>
        </p:nvSpPr>
        <p:spPr bwMode="auto"/>
        <p:txBody>
          <a:bodyPr/>
          <a:lstStyle/>
          <a:p>
            <a:pPr>
              <a:defRPr/>
            </a:pPr>
            <a:fld id="{175D1C7B-E864-4FAA-95D8-EA2EF3FB6DD9}" type="slidenum">
              <a:rPr/>
              <a:t>‹N°›</a:t>
            </a:fld>
            <a:endParaRPr/>
          </a:p>
        </p:txBody>
      </p:sp>
      <p:sp>
        <p:nvSpPr>
          <p:cNvPr id="255107677" name="PlaceHolder 8"/>
          <p:cNvSpPr>
            <a:spLocks noGrp="1"/>
          </p:cNvSpPr>
          <p:nvPr>
            <p:ph type="dt" idx="6"/>
          </p:nvPr>
        </p:nvSpPr>
        <p:spPr bwMode="auto"/>
        <p:txBody>
          <a:bodyPr/>
          <a:lstStyle/>
          <a:p>
            <a:pPr>
              <a:defRPr/>
            </a:pPr>
            <a:fld id="{0DAE1DC9-A898-7C0B-207F-F1311C094355}" type="datetime1">
              <a:rPr lang="fr-FR"/>
              <a:t>19/07/2025</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Title, 6 Content">
    <p:spTree>
      <p:nvGrpSpPr>
        <p:cNvPr id="1" name=""/>
        <p:cNvGrpSpPr/>
        <p:nvPr/>
      </p:nvGrpSpPr>
      <p:grpSpPr bwMode="auto">
        <a:xfrm>
          <a:off x="0" y="0"/>
          <a:ext cx="0" cy="0"/>
          <a:chOff x="0" y="0"/>
          <a:chExt cx="0" cy="0"/>
        </a:xfrm>
      </p:grpSpPr>
      <p:sp>
        <p:nvSpPr>
          <p:cNvPr id="16713200"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997499359" name="PlaceHolder 2"/>
          <p:cNvSpPr>
            <a:spLocks noGrp="1"/>
          </p:cNvSpPr>
          <p:nvPr>
            <p:ph/>
          </p:nvPr>
        </p:nvSpPr>
        <p:spPr bwMode="auto">
          <a:xfrm>
            <a:off x="609480" y="160452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925664264" name="PlaceHolder 3"/>
          <p:cNvSpPr>
            <a:spLocks noGrp="1"/>
          </p:cNvSpPr>
          <p:nvPr>
            <p:ph/>
          </p:nvPr>
        </p:nvSpPr>
        <p:spPr bwMode="auto">
          <a:xfrm>
            <a:off x="4319640" y="160452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662102376" name="PlaceHolder 4"/>
          <p:cNvSpPr>
            <a:spLocks noGrp="1"/>
          </p:cNvSpPr>
          <p:nvPr>
            <p:ph/>
          </p:nvPr>
        </p:nvSpPr>
        <p:spPr bwMode="auto">
          <a:xfrm>
            <a:off x="8029800" y="160452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860407548" name="PlaceHolder 5"/>
          <p:cNvSpPr>
            <a:spLocks noGrp="1"/>
          </p:cNvSpPr>
          <p:nvPr>
            <p:ph/>
          </p:nvPr>
        </p:nvSpPr>
        <p:spPr bwMode="auto">
          <a:xfrm>
            <a:off x="609480" y="368208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14720390" name="PlaceHolder 6"/>
          <p:cNvSpPr>
            <a:spLocks noGrp="1"/>
          </p:cNvSpPr>
          <p:nvPr>
            <p:ph/>
          </p:nvPr>
        </p:nvSpPr>
        <p:spPr bwMode="auto">
          <a:xfrm>
            <a:off x="4319640" y="368208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2119844446" name="PlaceHolder 7"/>
          <p:cNvSpPr>
            <a:spLocks noGrp="1"/>
          </p:cNvSpPr>
          <p:nvPr>
            <p:ph/>
          </p:nvPr>
        </p:nvSpPr>
        <p:spPr bwMode="auto">
          <a:xfrm>
            <a:off x="8029800" y="3682080"/>
            <a:ext cx="35330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934224679" name="PlaceHolder 8"/>
          <p:cNvSpPr>
            <a:spLocks noGrp="1"/>
          </p:cNvSpPr>
          <p:nvPr>
            <p:ph type="ftr" idx="4"/>
          </p:nvPr>
        </p:nvSpPr>
        <p:spPr bwMode="auto"/>
        <p:txBody>
          <a:bodyPr/>
          <a:lstStyle/>
          <a:p>
            <a:pPr>
              <a:defRPr/>
            </a:pPr>
            <a:r>
              <a:rPr/>
              <a:t>Footer</a:t>
            </a:r>
            <a:endParaRPr/>
          </a:p>
        </p:txBody>
      </p:sp>
      <p:sp>
        <p:nvSpPr>
          <p:cNvPr id="1512626849" name="PlaceHolder 9"/>
          <p:cNvSpPr>
            <a:spLocks noGrp="1"/>
          </p:cNvSpPr>
          <p:nvPr>
            <p:ph type="sldNum" idx="5"/>
          </p:nvPr>
        </p:nvSpPr>
        <p:spPr bwMode="auto"/>
        <p:txBody>
          <a:bodyPr/>
          <a:lstStyle/>
          <a:p>
            <a:pPr>
              <a:defRPr/>
            </a:pPr>
            <a:fld id="{C4B0B0F9-C4A7-470C-92E6-E1D0F1126214}" type="slidenum">
              <a:rPr/>
              <a:t>‹N°›</a:t>
            </a:fld>
            <a:endParaRPr/>
          </a:p>
        </p:txBody>
      </p:sp>
      <p:sp>
        <p:nvSpPr>
          <p:cNvPr id="655879406" name="PlaceHolder 10"/>
          <p:cNvSpPr>
            <a:spLocks noGrp="1"/>
          </p:cNvSpPr>
          <p:nvPr>
            <p:ph type="dt" idx="6"/>
          </p:nvPr>
        </p:nvSpPr>
        <p:spPr bwMode="auto"/>
        <p:txBody>
          <a:bodyPr/>
          <a:lstStyle/>
          <a:p>
            <a:pPr>
              <a:defRPr/>
            </a:pPr>
            <a:fld id="{77C5E280-9DFA-885E-3704-E3DD56DA3B17}" type="datetime1">
              <a:rPr lang="fr-FR"/>
              <a:t>19/07/2025</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Content">
    <p:spTree>
      <p:nvGrpSpPr>
        <p:cNvPr id="1" name=""/>
        <p:cNvGrpSpPr/>
        <p:nvPr/>
      </p:nvGrpSpPr>
      <p:grpSpPr bwMode="auto">
        <a:xfrm>
          <a:off x="0" y="0"/>
          <a:ext cx="0" cy="0"/>
          <a:chOff x="0" y="0"/>
          <a:chExt cx="0" cy="0"/>
        </a:xfrm>
      </p:grpSpPr>
      <p:sp>
        <p:nvSpPr>
          <p:cNvPr id="1411524110"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716248320" name="PlaceHolder 2"/>
          <p:cNvSpPr>
            <a:spLocks noGrp="1"/>
          </p:cNvSpPr>
          <p:nvPr>
            <p:ph/>
          </p:nvPr>
        </p:nvSpPr>
        <p:spPr bwMode="auto">
          <a:xfrm>
            <a:off x="609480" y="1604520"/>
            <a:ext cx="1097244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2020474929" name="PlaceHolder 3"/>
          <p:cNvSpPr>
            <a:spLocks noGrp="1"/>
          </p:cNvSpPr>
          <p:nvPr>
            <p:ph type="ftr" idx="1"/>
          </p:nvPr>
        </p:nvSpPr>
        <p:spPr bwMode="auto"/>
        <p:txBody>
          <a:bodyPr/>
          <a:lstStyle/>
          <a:p>
            <a:pPr>
              <a:defRPr/>
            </a:pPr>
            <a:r>
              <a:rPr/>
              <a:t>Footer</a:t>
            </a:r>
            <a:endParaRPr/>
          </a:p>
        </p:txBody>
      </p:sp>
      <p:sp>
        <p:nvSpPr>
          <p:cNvPr id="595115684" name="PlaceHolder 4"/>
          <p:cNvSpPr>
            <a:spLocks noGrp="1"/>
          </p:cNvSpPr>
          <p:nvPr>
            <p:ph type="sldNum" idx="2"/>
          </p:nvPr>
        </p:nvSpPr>
        <p:spPr bwMode="auto"/>
        <p:txBody>
          <a:bodyPr/>
          <a:lstStyle/>
          <a:p>
            <a:pPr>
              <a:defRPr/>
            </a:pPr>
            <a:fld id="{36C5E23B-EC1C-4221-AA53-F18F9937FA39}" type="slidenum">
              <a:rPr/>
              <a:t>‹N°›</a:t>
            </a:fld>
            <a:endParaRPr/>
          </a:p>
        </p:txBody>
      </p:sp>
      <p:sp>
        <p:nvSpPr>
          <p:cNvPr id="452490311" name="PlaceHolder 5"/>
          <p:cNvSpPr>
            <a:spLocks noGrp="1"/>
          </p:cNvSpPr>
          <p:nvPr>
            <p:ph type="dt" idx="3"/>
          </p:nvPr>
        </p:nvSpPr>
        <p:spPr bwMode="auto"/>
        <p:txBody>
          <a:bodyPr/>
          <a:lstStyle/>
          <a:p>
            <a:pPr>
              <a:defRPr/>
            </a:pPr>
            <a:fld id="{B281D222-896A-FBC6-9637-7AD5BAFF2FED}" type="datetime1">
              <a:rPr lang="fr-FR"/>
              <a:t>19/07/2025</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itle, 2 Content">
    <p:spTree>
      <p:nvGrpSpPr>
        <p:cNvPr id="1" name=""/>
        <p:cNvGrpSpPr/>
        <p:nvPr/>
      </p:nvGrpSpPr>
      <p:grpSpPr bwMode="auto">
        <a:xfrm>
          <a:off x="0" y="0"/>
          <a:ext cx="0" cy="0"/>
          <a:chOff x="0" y="0"/>
          <a:chExt cx="0" cy="0"/>
        </a:xfrm>
      </p:grpSpPr>
      <p:sp>
        <p:nvSpPr>
          <p:cNvPr id="2108079366"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4523008" name="PlaceHolder 2"/>
          <p:cNvSpPr>
            <a:spLocks noGrp="1"/>
          </p:cNvSpPr>
          <p:nvPr>
            <p:ph/>
          </p:nvPr>
        </p:nvSpPr>
        <p:spPr bwMode="auto">
          <a:xfrm>
            <a:off x="609480" y="1604520"/>
            <a:ext cx="535428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047264107" name="PlaceHolder 3"/>
          <p:cNvSpPr>
            <a:spLocks noGrp="1"/>
          </p:cNvSpPr>
          <p:nvPr>
            <p:ph/>
          </p:nvPr>
        </p:nvSpPr>
        <p:spPr bwMode="auto">
          <a:xfrm>
            <a:off x="6231960" y="1604520"/>
            <a:ext cx="535428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31719506" name="PlaceHolder 4"/>
          <p:cNvSpPr>
            <a:spLocks noGrp="1"/>
          </p:cNvSpPr>
          <p:nvPr>
            <p:ph type="ftr" idx="1"/>
          </p:nvPr>
        </p:nvSpPr>
        <p:spPr bwMode="auto"/>
        <p:txBody>
          <a:bodyPr/>
          <a:lstStyle/>
          <a:p>
            <a:pPr>
              <a:defRPr/>
            </a:pPr>
            <a:r>
              <a:rPr/>
              <a:t>Footer</a:t>
            </a:r>
            <a:endParaRPr/>
          </a:p>
        </p:txBody>
      </p:sp>
      <p:sp>
        <p:nvSpPr>
          <p:cNvPr id="14218559" name="PlaceHolder 5"/>
          <p:cNvSpPr>
            <a:spLocks noGrp="1"/>
          </p:cNvSpPr>
          <p:nvPr>
            <p:ph type="sldNum" idx="2"/>
          </p:nvPr>
        </p:nvSpPr>
        <p:spPr bwMode="auto"/>
        <p:txBody>
          <a:bodyPr/>
          <a:lstStyle/>
          <a:p>
            <a:pPr>
              <a:defRPr/>
            </a:pPr>
            <a:fld id="{333FC575-80E4-478D-BF40-433B40693B01}" type="slidenum">
              <a:rPr/>
              <a:t>‹N°›</a:t>
            </a:fld>
            <a:endParaRPr/>
          </a:p>
        </p:txBody>
      </p:sp>
      <p:sp>
        <p:nvSpPr>
          <p:cNvPr id="1067512614" name="PlaceHolder 6"/>
          <p:cNvSpPr>
            <a:spLocks noGrp="1"/>
          </p:cNvSpPr>
          <p:nvPr>
            <p:ph type="dt" idx="3"/>
          </p:nvPr>
        </p:nvSpPr>
        <p:spPr bwMode="auto"/>
        <p:txBody>
          <a:bodyPr/>
          <a:lstStyle/>
          <a:p>
            <a:pPr>
              <a:defRPr/>
            </a:pPr>
            <a:fld id="{74734895-AC6B-35E1-28DE-A93AC7521741}" type="datetime1">
              <a:rPr lang="fr-FR"/>
              <a:t>19/07/2025</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1440070902"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650380681" name="PlaceHolder 2"/>
          <p:cNvSpPr>
            <a:spLocks noGrp="1"/>
          </p:cNvSpPr>
          <p:nvPr>
            <p:ph type="ftr" idx="1"/>
          </p:nvPr>
        </p:nvSpPr>
        <p:spPr bwMode="auto"/>
        <p:txBody>
          <a:bodyPr/>
          <a:lstStyle/>
          <a:p>
            <a:pPr>
              <a:defRPr/>
            </a:pPr>
            <a:r>
              <a:rPr/>
              <a:t>Footer</a:t>
            </a:r>
            <a:endParaRPr/>
          </a:p>
        </p:txBody>
      </p:sp>
      <p:sp>
        <p:nvSpPr>
          <p:cNvPr id="1680959146" name="PlaceHolder 3"/>
          <p:cNvSpPr>
            <a:spLocks noGrp="1"/>
          </p:cNvSpPr>
          <p:nvPr>
            <p:ph type="sldNum" idx="2"/>
          </p:nvPr>
        </p:nvSpPr>
        <p:spPr bwMode="auto"/>
        <p:txBody>
          <a:bodyPr/>
          <a:lstStyle/>
          <a:p>
            <a:pPr>
              <a:defRPr/>
            </a:pPr>
            <a:fld id="{2BF943A5-EC0F-4748-97CC-CD568BF9E873}" type="slidenum">
              <a:rPr/>
              <a:t>‹N°›</a:t>
            </a:fld>
            <a:endParaRPr/>
          </a:p>
        </p:txBody>
      </p:sp>
      <p:sp>
        <p:nvSpPr>
          <p:cNvPr id="195784801" name="PlaceHolder 4"/>
          <p:cNvSpPr>
            <a:spLocks noGrp="1"/>
          </p:cNvSpPr>
          <p:nvPr>
            <p:ph type="dt" idx="3"/>
          </p:nvPr>
        </p:nvSpPr>
        <p:spPr bwMode="auto"/>
        <p:txBody>
          <a:bodyPr/>
          <a:lstStyle/>
          <a:p>
            <a:pPr>
              <a:defRPr/>
            </a:pPr>
            <a:fld id="{0161DE00-A341-4336-4666-A80E30E4805D}" type="datetime1">
              <a:rPr lang="fr-FR"/>
              <a:t>19/07/2025</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Only" userDrawn="1">
  <p:cSld name="Centered Text">
    <p:spTree>
      <p:nvGrpSpPr>
        <p:cNvPr id="1" name=""/>
        <p:cNvGrpSpPr/>
        <p:nvPr/>
      </p:nvGrpSpPr>
      <p:grpSpPr bwMode="auto">
        <a:xfrm>
          <a:off x="0" y="0"/>
          <a:ext cx="0" cy="0"/>
          <a:chOff x="0" y="0"/>
          <a:chExt cx="0" cy="0"/>
        </a:xfrm>
      </p:grpSpPr>
      <p:sp>
        <p:nvSpPr>
          <p:cNvPr id="797918622" name="PlaceHolder 1"/>
          <p:cNvSpPr>
            <a:spLocks noGrp="1"/>
          </p:cNvSpPr>
          <p:nvPr>
            <p:ph type="subTitle"/>
          </p:nvPr>
        </p:nvSpPr>
        <p:spPr bwMode="auto">
          <a:xfrm>
            <a:off x="623520" y="2568960"/>
            <a:ext cx="7382520" cy="7665840"/>
          </a:xfrm>
          <a:prstGeom prst="rect">
            <a:avLst/>
          </a:prstGeom>
          <a:noFill/>
          <a:ln w="0">
            <a:noFill/>
          </a:ln>
        </p:spPr>
        <p:txBody>
          <a:bodyPr lIns="0" tIns="0" rIns="0" bIns="0" anchor="ctr">
            <a:noAutofit/>
          </a:bodyPr>
          <a:lstStyle/>
          <a:p>
            <a:pPr algn="ctr">
              <a:buNone/>
              <a:defRPr/>
            </a:pPr>
            <a:endParaRPr lang="fr-FR" sz="3200" b="0" strike="noStrike" spc="-1">
              <a:latin typeface="Arial"/>
            </a:endParaRPr>
          </a:p>
        </p:txBody>
      </p:sp>
      <p:sp>
        <p:nvSpPr>
          <p:cNvPr id="1748576540" name="PlaceHolder 2"/>
          <p:cNvSpPr>
            <a:spLocks noGrp="1"/>
          </p:cNvSpPr>
          <p:nvPr>
            <p:ph type="ftr" idx="1"/>
          </p:nvPr>
        </p:nvSpPr>
        <p:spPr bwMode="auto"/>
        <p:txBody>
          <a:bodyPr/>
          <a:lstStyle/>
          <a:p>
            <a:pPr>
              <a:defRPr/>
            </a:pPr>
            <a:r>
              <a:rPr/>
              <a:t>Footer</a:t>
            </a:r>
            <a:endParaRPr/>
          </a:p>
        </p:txBody>
      </p:sp>
      <p:sp>
        <p:nvSpPr>
          <p:cNvPr id="243545502" name="PlaceHolder 3"/>
          <p:cNvSpPr>
            <a:spLocks noGrp="1"/>
          </p:cNvSpPr>
          <p:nvPr>
            <p:ph type="sldNum" idx="2"/>
          </p:nvPr>
        </p:nvSpPr>
        <p:spPr bwMode="auto"/>
        <p:txBody>
          <a:bodyPr/>
          <a:lstStyle/>
          <a:p>
            <a:pPr>
              <a:defRPr/>
            </a:pPr>
            <a:fld id="{03310826-4A2E-45F6-AC14-C7A6DC55B9A9}" type="slidenum">
              <a:rPr/>
              <a:t>‹N°›</a:t>
            </a:fld>
            <a:endParaRPr/>
          </a:p>
        </p:txBody>
      </p:sp>
      <p:sp>
        <p:nvSpPr>
          <p:cNvPr id="660168921" name="PlaceHolder 4"/>
          <p:cNvSpPr>
            <a:spLocks noGrp="1"/>
          </p:cNvSpPr>
          <p:nvPr>
            <p:ph type="dt" idx="3"/>
          </p:nvPr>
        </p:nvSpPr>
        <p:spPr bwMode="auto"/>
        <p:txBody>
          <a:bodyPr/>
          <a:lstStyle/>
          <a:p>
            <a:pPr>
              <a:defRPr/>
            </a:pPr>
            <a:fld id="{3D807BFF-3045-FF04-9E19-B793F94E1D20}" type="datetime1">
              <a:rPr lang="fr-FR"/>
              <a:t>19/07/2025</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AndObj" userDrawn="1">
  <p:cSld name="Title, 2 Content and Content">
    <p:spTree>
      <p:nvGrpSpPr>
        <p:cNvPr id="1" name=""/>
        <p:cNvGrpSpPr/>
        <p:nvPr/>
      </p:nvGrpSpPr>
      <p:grpSpPr bwMode="auto">
        <a:xfrm>
          <a:off x="0" y="0"/>
          <a:ext cx="0" cy="0"/>
          <a:chOff x="0" y="0"/>
          <a:chExt cx="0" cy="0"/>
        </a:xfrm>
      </p:grpSpPr>
      <p:sp>
        <p:nvSpPr>
          <p:cNvPr id="682267473"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547742999" name="PlaceHolder 2"/>
          <p:cNvSpPr>
            <a:spLocks noGrp="1"/>
          </p:cNvSpPr>
          <p:nvPr>
            <p:ph/>
          </p:nvPr>
        </p:nvSpPr>
        <p:spPr bwMode="auto">
          <a:xfrm>
            <a:off x="60948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064508844" name="PlaceHolder 3"/>
          <p:cNvSpPr>
            <a:spLocks noGrp="1"/>
          </p:cNvSpPr>
          <p:nvPr>
            <p:ph/>
          </p:nvPr>
        </p:nvSpPr>
        <p:spPr bwMode="auto">
          <a:xfrm>
            <a:off x="6231960" y="1604520"/>
            <a:ext cx="535428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684028419" name="PlaceHolder 4"/>
          <p:cNvSpPr>
            <a:spLocks noGrp="1"/>
          </p:cNvSpPr>
          <p:nvPr>
            <p:ph/>
          </p:nvPr>
        </p:nvSpPr>
        <p:spPr bwMode="auto">
          <a:xfrm>
            <a:off x="609480" y="368208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21183239" name="PlaceHolder 5"/>
          <p:cNvSpPr>
            <a:spLocks noGrp="1"/>
          </p:cNvSpPr>
          <p:nvPr>
            <p:ph type="ftr" idx="1"/>
          </p:nvPr>
        </p:nvSpPr>
        <p:spPr bwMode="auto"/>
        <p:txBody>
          <a:bodyPr/>
          <a:lstStyle/>
          <a:p>
            <a:pPr>
              <a:defRPr/>
            </a:pPr>
            <a:r>
              <a:rPr/>
              <a:t>Footer</a:t>
            </a:r>
            <a:endParaRPr/>
          </a:p>
        </p:txBody>
      </p:sp>
      <p:sp>
        <p:nvSpPr>
          <p:cNvPr id="275555516" name="PlaceHolder 6"/>
          <p:cNvSpPr>
            <a:spLocks noGrp="1"/>
          </p:cNvSpPr>
          <p:nvPr>
            <p:ph type="sldNum" idx="2"/>
          </p:nvPr>
        </p:nvSpPr>
        <p:spPr bwMode="auto"/>
        <p:txBody>
          <a:bodyPr/>
          <a:lstStyle/>
          <a:p>
            <a:pPr>
              <a:defRPr/>
            </a:pPr>
            <a:fld id="{39C5D0EC-0D47-4F49-BCBE-DD41E4B9F04E}" type="slidenum">
              <a:rPr/>
              <a:t>‹N°›</a:t>
            </a:fld>
            <a:endParaRPr/>
          </a:p>
        </p:txBody>
      </p:sp>
      <p:sp>
        <p:nvSpPr>
          <p:cNvPr id="1504439568" name="PlaceHolder 7"/>
          <p:cNvSpPr>
            <a:spLocks noGrp="1"/>
          </p:cNvSpPr>
          <p:nvPr>
            <p:ph type="dt" idx="3"/>
          </p:nvPr>
        </p:nvSpPr>
        <p:spPr bwMode="auto"/>
        <p:txBody>
          <a:bodyPr/>
          <a:lstStyle/>
          <a:p>
            <a:pPr>
              <a:defRPr/>
            </a:pPr>
            <a:fld id="{E87D8399-2103-E0BE-95AC-4A74B9411454}" type="datetime1">
              <a:rPr lang="fr-FR"/>
              <a:t>19/07/2025</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AndTwoObj" userDrawn="1">
  <p:cSld name="Title Content and 2 Content">
    <p:spTree>
      <p:nvGrpSpPr>
        <p:cNvPr id="1" name=""/>
        <p:cNvGrpSpPr/>
        <p:nvPr/>
      </p:nvGrpSpPr>
      <p:grpSpPr bwMode="auto">
        <a:xfrm>
          <a:off x="0" y="0"/>
          <a:ext cx="0" cy="0"/>
          <a:chOff x="0" y="0"/>
          <a:chExt cx="0" cy="0"/>
        </a:xfrm>
      </p:grpSpPr>
      <p:sp>
        <p:nvSpPr>
          <p:cNvPr id="1396383240"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446985998" name="PlaceHolder 2"/>
          <p:cNvSpPr>
            <a:spLocks noGrp="1"/>
          </p:cNvSpPr>
          <p:nvPr>
            <p:ph/>
          </p:nvPr>
        </p:nvSpPr>
        <p:spPr bwMode="auto">
          <a:xfrm>
            <a:off x="609480" y="1604520"/>
            <a:ext cx="5354280" cy="397728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245605719" name="PlaceHolder 3"/>
          <p:cNvSpPr>
            <a:spLocks noGrp="1"/>
          </p:cNvSpPr>
          <p:nvPr>
            <p:ph/>
          </p:nvPr>
        </p:nvSpPr>
        <p:spPr bwMode="auto">
          <a:xfrm>
            <a:off x="623196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88319613" name="PlaceHolder 4"/>
          <p:cNvSpPr>
            <a:spLocks noGrp="1"/>
          </p:cNvSpPr>
          <p:nvPr>
            <p:ph/>
          </p:nvPr>
        </p:nvSpPr>
        <p:spPr bwMode="auto">
          <a:xfrm>
            <a:off x="6231960" y="368208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642489644" name="PlaceHolder 5"/>
          <p:cNvSpPr>
            <a:spLocks noGrp="1"/>
          </p:cNvSpPr>
          <p:nvPr>
            <p:ph type="ftr" idx="1"/>
          </p:nvPr>
        </p:nvSpPr>
        <p:spPr bwMode="auto"/>
        <p:txBody>
          <a:bodyPr/>
          <a:lstStyle/>
          <a:p>
            <a:pPr>
              <a:defRPr/>
            </a:pPr>
            <a:r>
              <a:rPr/>
              <a:t>Footer</a:t>
            </a:r>
            <a:endParaRPr/>
          </a:p>
        </p:txBody>
      </p:sp>
      <p:sp>
        <p:nvSpPr>
          <p:cNvPr id="348649810" name="PlaceHolder 6"/>
          <p:cNvSpPr>
            <a:spLocks noGrp="1"/>
          </p:cNvSpPr>
          <p:nvPr>
            <p:ph type="sldNum" idx="2"/>
          </p:nvPr>
        </p:nvSpPr>
        <p:spPr bwMode="auto"/>
        <p:txBody>
          <a:bodyPr/>
          <a:lstStyle/>
          <a:p>
            <a:pPr>
              <a:defRPr/>
            </a:pPr>
            <a:fld id="{17A16AD7-36A5-42B6-8B4E-797FC5EA3627}" type="slidenum">
              <a:rPr/>
              <a:t>‹N°›</a:t>
            </a:fld>
            <a:endParaRPr/>
          </a:p>
        </p:txBody>
      </p:sp>
      <p:sp>
        <p:nvSpPr>
          <p:cNvPr id="565424414" name="PlaceHolder 7"/>
          <p:cNvSpPr>
            <a:spLocks noGrp="1"/>
          </p:cNvSpPr>
          <p:nvPr>
            <p:ph type="dt" idx="3"/>
          </p:nvPr>
        </p:nvSpPr>
        <p:spPr bwMode="auto"/>
        <p:txBody>
          <a:bodyPr/>
          <a:lstStyle/>
          <a:p>
            <a:pPr>
              <a:defRPr/>
            </a:pPr>
            <a:fld id="{83B097B5-B6B7-B570-1EEF-31DF7E2B1A02}" type="datetime1">
              <a:rPr lang="fr-FR"/>
              <a:t>19/07/2025</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OverTx" userDrawn="1">
  <p:cSld name="Title, 2 Content over Content">
    <p:spTree>
      <p:nvGrpSpPr>
        <p:cNvPr id="1" name=""/>
        <p:cNvGrpSpPr/>
        <p:nvPr/>
      </p:nvGrpSpPr>
      <p:grpSpPr bwMode="auto">
        <a:xfrm>
          <a:off x="0" y="0"/>
          <a:ext cx="0" cy="0"/>
          <a:chOff x="0" y="0"/>
          <a:chExt cx="0" cy="0"/>
        </a:xfrm>
      </p:grpSpPr>
      <p:sp>
        <p:nvSpPr>
          <p:cNvPr id="224869004"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lgn="ctr">
              <a:buNone/>
              <a:defRPr/>
            </a:pPr>
            <a:endParaRPr lang="fr-FR" sz="4400" b="0" strike="noStrike" spc="-1">
              <a:latin typeface="Arial"/>
            </a:endParaRPr>
          </a:p>
        </p:txBody>
      </p:sp>
      <p:sp>
        <p:nvSpPr>
          <p:cNvPr id="1787118373" name="PlaceHolder 2"/>
          <p:cNvSpPr>
            <a:spLocks noGrp="1"/>
          </p:cNvSpPr>
          <p:nvPr>
            <p:ph/>
          </p:nvPr>
        </p:nvSpPr>
        <p:spPr bwMode="auto">
          <a:xfrm>
            <a:off x="60948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024608029" name="PlaceHolder 3"/>
          <p:cNvSpPr>
            <a:spLocks noGrp="1"/>
          </p:cNvSpPr>
          <p:nvPr>
            <p:ph/>
          </p:nvPr>
        </p:nvSpPr>
        <p:spPr bwMode="auto">
          <a:xfrm>
            <a:off x="6231960" y="1604520"/>
            <a:ext cx="535428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050298420" name="PlaceHolder 4"/>
          <p:cNvSpPr>
            <a:spLocks noGrp="1"/>
          </p:cNvSpPr>
          <p:nvPr>
            <p:ph/>
          </p:nvPr>
        </p:nvSpPr>
        <p:spPr bwMode="auto">
          <a:xfrm>
            <a:off x="609480" y="3682080"/>
            <a:ext cx="10972440" cy="1896840"/>
          </a:xfrm>
          <a:prstGeom prst="rect">
            <a:avLst/>
          </a:prstGeom>
          <a:noFill/>
          <a:ln w="0">
            <a:noFill/>
          </a:ln>
        </p:spPr>
        <p:txBody>
          <a:bodyPr lIns="0" tIns="0" rIns="0" bIns="0" anchor="t">
            <a:normAutofit/>
          </a:bodyPr>
          <a:lstStyle/>
          <a:p>
            <a:pPr>
              <a:defRPr/>
            </a:pPr>
            <a:endParaRPr lang="fr-FR" sz="3200" b="0" strike="noStrike" spc="-1">
              <a:latin typeface="Arial"/>
            </a:endParaRPr>
          </a:p>
        </p:txBody>
      </p:sp>
      <p:sp>
        <p:nvSpPr>
          <p:cNvPr id="173092973" name="PlaceHolder 5"/>
          <p:cNvSpPr>
            <a:spLocks noGrp="1"/>
          </p:cNvSpPr>
          <p:nvPr>
            <p:ph type="ftr" idx="1"/>
          </p:nvPr>
        </p:nvSpPr>
        <p:spPr bwMode="auto"/>
        <p:txBody>
          <a:bodyPr/>
          <a:lstStyle/>
          <a:p>
            <a:pPr>
              <a:defRPr/>
            </a:pPr>
            <a:r>
              <a:rPr/>
              <a:t>Footer</a:t>
            </a:r>
            <a:endParaRPr/>
          </a:p>
        </p:txBody>
      </p:sp>
      <p:sp>
        <p:nvSpPr>
          <p:cNvPr id="1480905065" name="PlaceHolder 6"/>
          <p:cNvSpPr>
            <a:spLocks noGrp="1"/>
          </p:cNvSpPr>
          <p:nvPr>
            <p:ph type="sldNum" idx="2"/>
          </p:nvPr>
        </p:nvSpPr>
        <p:spPr bwMode="auto"/>
        <p:txBody>
          <a:bodyPr/>
          <a:lstStyle/>
          <a:p>
            <a:pPr>
              <a:defRPr/>
            </a:pPr>
            <a:fld id="{C0493F6E-9EB6-4481-A1FA-C83E044A9C05}" type="slidenum">
              <a:rPr/>
              <a:t>‹N°›</a:t>
            </a:fld>
            <a:endParaRPr/>
          </a:p>
        </p:txBody>
      </p:sp>
      <p:sp>
        <p:nvSpPr>
          <p:cNvPr id="959847169" name="PlaceHolder 7"/>
          <p:cNvSpPr>
            <a:spLocks noGrp="1"/>
          </p:cNvSpPr>
          <p:nvPr>
            <p:ph type="dt" idx="3"/>
          </p:nvPr>
        </p:nvSpPr>
        <p:spPr bwMode="auto"/>
        <p:txBody>
          <a:bodyPr/>
          <a:lstStyle/>
          <a:p>
            <a:pPr>
              <a:defRPr/>
            </a:pPr>
            <a:fld id="{6CC57E6A-3435-0C57-79E2-C9E3026F69EE}" type="datetime1">
              <a:rPr lang="fr-FR"/>
              <a:t>19/07/2025</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1344045289" name="Shape 1100"/>
          <p:cNvSpPr/>
          <p:nvPr/>
        </p:nvSpPr>
        <p:spPr bwMode="auto">
          <a:xfrm>
            <a:off x="3600" y="360"/>
            <a:ext cx="12183840" cy="6856920"/>
          </a:xfrm>
          <a:custGeom>
            <a:avLst/>
            <a:gdLst/>
            <a:ahLst/>
            <a:cxnLst/>
            <a:rect l="l" t="t" r="r" b="b"/>
            <a:pathLst>
              <a:path w="43174" h="43200" fill="norm" stroke="0" extrusionOk="0">
                <a:moveTo>
                  <a:pt x="43174" y="43200"/>
                </a:moveTo>
                <a:lnTo>
                  <a:pt x="43174" y="0"/>
                </a:lnTo>
                <a:lnTo>
                  <a:pt x="0" y="0"/>
                </a:lnTo>
                <a:lnTo>
                  <a:pt x="0" y="43200"/>
                </a:lnTo>
                <a:lnTo>
                  <a:pt x="43174" y="43200"/>
                </a:lnTo>
                <a:close/>
              </a:path>
            </a:pathLst>
          </a:custGeom>
          <a:solidFill>
            <a:schemeClr val="accent6">
              <a:lumMod val="20000"/>
              <a:lumOff val="80000"/>
            </a:schemeClr>
          </a:solidFill>
          <a:ln w="9524">
            <a:solidFill>
              <a:srgbClr val="000000"/>
            </a:solidFill>
            <a:round/>
          </a:ln>
        </p:spPr>
        <p:style>
          <a:lnRef idx="0">
            <a:srgbClr val="000000"/>
          </a:lnRef>
          <a:fillRef idx="0">
            <a:srgbClr val="000000"/>
          </a:fillRef>
          <a:effectRef idx="0">
            <a:srgbClr val="000000"/>
          </a:effectRef>
          <a:fontRef idx="minor"/>
        </p:style>
      </p:sp>
      <p:sp>
        <p:nvSpPr>
          <p:cNvPr id="1141711910" name="Shape 1103"/>
          <p:cNvSpPr/>
          <p:nvPr/>
        </p:nvSpPr>
        <p:spPr bwMode="auto">
          <a:xfrm>
            <a:off x="183240" y="101880"/>
            <a:ext cx="7788960" cy="5857200"/>
          </a:xfrm>
          <a:custGeom>
            <a:avLst/>
            <a:gdLst/>
            <a:ahLst/>
            <a:cxnLst/>
            <a:rect l="l" t="t" r="r" b="b"/>
            <a:pathLst>
              <a:path w="43200" h="43200" fill="norm" stroke="0" extrusionOk="0">
                <a:moveTo>
                  <a:pt x="43199" y="21599"/>
                </a:moveTo>
                <a:lnTo>
                  <a:pt x="43199" y="21599"/>
                </a:lnTo>
                <a:lnTo>
                  <a:pt x="43199" y="21599"/>
                </a:lnTo>
                <a:cubicBezTo>
                  <a:pt x="43199" y="21599"/>
                  <a:pt x="43199" y="21599"/>
                  <a:pt x="43199" y="21599"/>
                </a:cubicBezTo>
                <a:lnTo>
                  <a:pt x="43199" y="21599"/>
                </a:lnTo>
                <a:lnTo>
                  <a:pt x="43199" y="21599"/>
                </a:lnTo>
                <a:cubicBezTo>
                  <a:pt x="43199" y="33449"/>
                  <a:pt x="33448" y="43199"/>
                  <a:pt x="21600" y="43199"/>
                </a:cubicBezTo>
                <a:lnTo>
                  <a:pt x="21600" y="43199"/>
                </a:lnTo>
                <a:cubicBezTo>
                  <a:pt x="9749" y="43199"/>
                  <a:pt x="0" y="33449"/>
                  <a:pt x="0" y="21599"/>
                </a:cubicBezTo>
                <a:lnTo>
                  <a:pt x="0" y="21599"/>
                </a:lnTo>
                <a:cubicBezTo>
                  <a:pt x="0" y="9750"/>
                  <a:pt x="9749" y="0"/>
                  <a:pt x="21600" y="0"/>
                </a:cubicBezTo>
                <a:lnTo>
                  <a:pt x="21600" y="0"/>
                </a:lnTo>
                <a:cubicBezTo>
                  <a:pt x="33448" y="0"/>
                  <a:pt x="43199" y="9750"/>
                  <a:pt x="43199" y="21599"/>
                </a:cubicBezTo>
              </a:path>
            </a:pathLst>
          </a:custGeom>
          <a:solidFill>
            <a:srgbClr val="FFFFFF">
              <a:alpha val="1999"/>
            </a:srgbClr>
          </a:solidFill>
          <a:ln w="9524">
            <a:solidFill>
              <a:srgbClr val="000000"/>
            </a:solidFill>
            <a:round/>
          </a:ln>
        </p:spPr>
        <p:style>
          <a:lnRef idx="0">
            <a:srgbClr val="000000"/>
          </a:lnRef>
          <a:fillRef idx="0">
            <a:srgbClr val="000000"/>
          </a:fillRef>
          <a:effectRef idx="0">
            <a:srgbClr val="000000"/>
          </a:effectRef>
          <a:fontRef idx="minor"/>
        </p:style>
      </p:sp>
      <p:sp>
        <p:nvSpPr>
          <p:cNvPr id="1683495553" name="Shape 1104"/>
          <p:cNvSpPr/>
          <p:nvPr/>
        </p:nvSpPr>
        <p:spPr bwMode="auto">
          <a:xfrm>
            <a:off x="244800" y="130320"/>
            <a:ext cx="7609680" cy="572256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50" y="43200"/>
                  <a:pt x="21600" y="43200"/>
                </a:cubicBezTo>
                <a:lnTo>
                  <a:pt x="21600" y="43200"/>
                </a:lnTo>
                <a:cubicBezTo>
                  <a:pt x="9749" y="43200"/>
                  <a:pt x="0" y="33449"/>
                  <a:pt x="0" y="21600"/>
                </a:cubicBezTo>
                <a:lnTo>
                  <a:pt x="0" y="21600"/>
                </a:lnTo>
                <a:cubicBezTo>
                  <a:pt x="0" y="9751"/>
                  <a:pt x="9749" y="0"/>
                  <a:pt x="21600" y="0"/>
                </a:cubicBezTo>
                <a:lnTo>
                  <a:pt x="21600" y="0"/>
                </a:lnTo>
                <a:cubicBezTo>
                  <a:pt x="33450" y="0"/>
                  <a:pt x="43200" y="9750"/>
                  <a:pt x="43200" y="21600"/>
                </a:cubicBezTo>
              </a:path>
            </a:pathLst>
          </a:custGeom>
          <a:solidFill>
            <a:srgbClr val="FFFFFF">
              <a:alpha val="3000"/>
            </a:srgbClr>
          </a:solidFill>
          <a:ln w="9524">
            <a:solidFill>
              <a:srgbClr val="000000"/>
            </a:solidFill>
            <a:round/>
          </a:ln>
        </p:spPr>
        <p:style>
          <a:lnRef idx="0">
            <a:srgbClr val="000000"/>
          </a:lnRef>
          <a:fillRef idx="0">
            <a:srgbClr val="000000"/>
          </a:fillRef>
          <a:effectRef idx="0">
            <a:srgbClr val="000000"/>
          </a:effectRef>
          <a:fontRef idx="minor"/>
        </p:style>
      </p:sp>
      <p:sp>
        <p:nvSpPr>
          <p:cNvPr id="1636142940" name="Shape 1105"/>
          <p:cNvSpPr/>
          <p:nvPr/>
        </p:nvSpPr>
        <p:spPr bwMode="auto">
          <a:xfrm>
            <a:off x="306360" y="159120"/>
            <a:ext cx="7431120" cy="558828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50"/>
                  <a:pt x="33448" y="43200"/>
                  <a:pt x="21599" y="43200"/>
                </a:cubicBezTo>
                <a:lnTo>
                  <a:pt x="21599" y="43200"/>
                </a:lnTo>
                <a:cubicBezTo>
                  <a:pt x="9749" y="43200"/>
                  <a:pt x="0" y="33450"/>
                  <a:pt x="0" y="21599"/>
                </a:cubicBezTo>
                <a:lnTo>
                  <a:pt x="0" y="21599"/>
                </a:lnTo>
                <a:cubicBezTo>
                  <a:pt x="0" y="9750"/>
                  <a:pt x="9749" y="0"/>
                  <a:pt x="21599" y="0"/>
                </a:cubicBezTo>
                <a:lnTo>
                  <a:pt x="21599" y="0"/>
                </a:lnTo>
                <a:cubicBezTo>
                  <a:pt x="33448" y="0"/>
                  <a:pt x="43200" y="9750"/>
                  <a:pt x="43200" y="21599"/>
                </a:cubicBezTo>
              </a:path>
            </a:pathLst>
          </a:custGeom>
          <a:solidFill>
            <a:srgbClr val="FFFFFF">
              <a:alpha val="5000"/>
            </a:srgbClr>
          </a:solidFill>
          <a:ln w="9524">
            <a:solidFill>
              <a:srgbClr val="000000"/>
            </a:solidFill>
            <a:round/>
          </a:ln>
        </p:spPr>
        <p:style>
          <a:lnRef idx="0">
            <a:srgbClr val="000000"/>
          </a:lnRef>
          <a:fillRef idx="0">
            <a:srgbClr val="000000"/>
          </a:fillRef>
          <a:effectRef idx="0">
            <a:srgbClr val="000000"/>
          </a:effectRef>
          <a:fontRef idx="minor"/>
        </p:style>
      </p:sp>
      <p:sp>
        <p:nvSpPr>
          <p:cNvPr id="1644441319" name="Shape 1106"/>
          <p:cNvSpPr/>
          <p:nvPr/>
        </p:nvSpPr>
        <p:spPr bwMode="auto">
          <a:xfrm>
            <a:off x="367920" y="187920"/>
            <a:ext cx="7252200" cy="545364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7"/>
                  <a:pt x="33450" y="43200"/>
                  <a:pt x="21600" y="43200"/>
                </a:cubicBezTo>
                <a:lnTo>
                  <a:pt x="21600" y="43200"/>
                </a:lnTo>
                <a:cubicBezTo>
                  <a:pt x="9750" y="43200"/>
                  <a:pt x="0" y="33447"/>
                  <a:pt x="0" y="21599"/>
                </a:cubicBezTo>
                <a:lnTo>
                  <a:pt x="0" y="21599"/>
                </a:lnTo>
                <a:cubicBezTo>
                  <a:pt x="0" y="9749"/>
                  <a:pt x="9750" y="0"/>
                  <a:pt x="21600" y="0"/>
                </a:cubicBezTo>
                <a:lnTo>
                  <a:pt x="21600" y="0"/>
                </a:lnTo>
                <a:cubicBezTo>
                  <a:pt x="33450" y="0"/>
                  <a:pt x="43200" y="9749"/>
                  <a:pt x="43200" y="21599"/>
                </a:cubicBezTo>
              </a:path>
            </a:pathLst>
          </a:custGeom>
          <a:solidFill>
            <a:srgbClr val="FFFFFF">
              <a:alpha val="6000"/>
            </a:srgbClr>
          </a:solidFill>
          <a:ln w="9524">
            <a:solidFill>
              <a:srgbClr val="000000"/>
            </a:solidFill>
            <a:round/>
          </a:ln>
        </p:spPr>
        <p:style>
          <a:lnRef idx="0">
            <a:srgbClr val="000000"/>
          </a:lnRef>
          <a:fillRef idx="0">
            <a:srgbClr val="000000"/>
          </a:fillRef>
          <a:effectRef idx="0">
            <a:srgbClr val="000000"/>
          </a:effectRef>
          <a:fontRef idx="minor"/>
        </p:style>
      </p:sp>
      <p:sp>
        <p:nvSpPr>
          <p:cNvPr id="668221609" name="Shape 1107"/>
          <p:cNvSpPr/>
          <p:nvPr/>
        </p:nvSpPr>
        <p:spPr bwMode="auto">
          <a:xfrm>
            <a:off x="429480" y="216360"/>
            <a:ext cx="7073640" cy="531936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8"/>
                  <a:pt x="33448" y="43200"/>
                  <a:pt x="21600" y="43200"/>
                </a:cubicBezTo>
                <a:lnTo>
                  <a:pt x="21600" y="43200"/>
                </a:lnTo>
                <a:cubicBezTo>
                  <a:pt x="9751" y="43200"/>
                  <a:pt x="0" y="33448"/>
                  <a:pt x="0" y="21599"/>
                </a:cubicBezTo>
                <a:lnTo>
                  <a:pt x="0" y="21599"/>
                </a:lnTo>
                <a:cubicBezTo>
                  <a:pt x="0" y="9751"/>
                  <a:pt x="9751" y="0"/>
                  <a:pt x="21600" y="0"/>
                </a:cubicBezTo>
                <a:lnTo>
                  <a:pt x="21600" y="0"/>
                </a:lnTo>
                <a:cubicBezTo>
                  <a:pt x="33448" y="0"/>
                  <a:pt x="43200" y="9751"/>
                  <a:pt x="43200" y="21599"/>
                </a:cubicBezTo>
              </a:path>
            </a:pathLst>
          </a:custGeom>
          <a:solidFill>
            <a:srgbClr val="FFFFFF">
              <a:alpha val="7999"/>
            </a:srgbClr>
          </a:solidFill>
          <a:ln w="9524">
            <a:solidFill>
              <a:srgbClr val="000000"/>
            </a:solidFill>
            <a:round/>
          </a:ln>
        </p:spPr>
        <p:style>
          <a:lnRef idx="0">
            <a:srgbClr val="000000"/>
          </a:lnRef>
          <a:fillRef idx="0">
            <a:srgbClr val="000000"/>
          </a:fillRef>
          <a:effectRef idx="0">
            <a:srgbClr val="000000"/>
          </a:effectRef>
          <a:fontRef idx="minor"/>
        </p:style>
      </p:sp>
      <p:sp>
        <p:nvSpPr>
          <p:cNvPr id="1770207677" name="Shape 1108"/>
          <p:cNvSpPr/>
          <p:nvPr/>
        </p:nvSpPr>
        <p:spPr bwMode="auto">
          <a:xfrm>
            <a:off x="491400" y="245160"/>
            <a:ext cx="6894360" cy="518472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49" y="43200"/>
                  <a:pt x="21599" y="43200"/>
                </a:cubicBezTo>
                <a:lnTo>
                  <a:pt x="21599" y="43200"/>
                </a:lnTo>
                <a:cubicBezTo>
                  <a:pt x="9750" y="43200"/>
                  <a:pt x="0" y="33449"/>
                  <a:pt x="0" y="21600"/>
                </a:cubicBezTo>
                <a:lnTo>
                  <a:pt x="0" y="21600"/>
                </a:lnTo>
                <a:cubicBezTo>
                  <a:pt x="0" y="9750"/>
                  <a:pt x="9750" y="0"/>
                  <a:pt x="21599" y="0"/>
                </a:cubicBezTo>
                <a:lnTo>
                  <a:pt x="21599" y="0"/>
                </a:lnTo>
                <a:cubicBezTo>
                  <a:pt x="33449" y="0"/>
                  <a:pt x="43200" y="9750"/>
                  <a:pt x="43200" y="21600"/>
                </a:cubicBezTo>
              </a:path>
            </a:pathLst>
          </a:custGeom>
          <a:solidFill>
            <a:srgbClr val="FFFFFF">
              <a:alpha val="9000"/>
            </a:srgbClr>
          </a:solidFill>
          <a:ln w="9524">
            <a:solidFill>
              <a:srgbClr val="000000"/>
            </a:solidFill>
            <a:round/>
          </a:ln>
        </p:spPr>
        <p:style>
          <a:lnRef idx="0">
            <a:srgbClr val="000000"/>
          </a:lnRef>
          <a:fillRef idx="0">
            <a:srgbClr val="000000"/>
          </a:fillRef>
          <a:effectRef idx="0">
            <a:srgbClr val="000000"/>
          </a:effectRef>
          <a:fontRef idx="minor"/>
        </p:style>
      </p:sp>
      <p:sp>
        <p:nvSpPr>
          <p:cNvPr id="1852877236" name="Shape 1109"/>
          <p:cNvSpPr/>
          <p:nvPr/>
        </p:nvSpPr>
        <p:spPr bwMode="auto">
          <a:xfrm>
            <a:off x="552960" y="273960"/>
            <a:ext cx="6715440" cy="505008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8"/>
                  <a:pt x="33449" y="43199"/>
                  <a:pt x="21600" y="43199"/>
                </a:cubicBezTo>
                <a:lnTo>
                  <a:pt x="21600" y="43199"/>
                </a:lnTo>
                <a:cubicBezTo>
                  <a:pt x="9750" y="43199"/>
                  <a:pt x="0" y="33448"/>
                  <a:pt x="0" y="21600"/>
                </a:cubicBezTo>
                <a:lnTo>
                  <a:pt x="0" y="21600"/>
                </a:lnTo>
                <a:cubicBezTo>
                  <a:pt x="0" y="9748"/>
                  <a:pt x="9750" y="0"/>
                  <a:pt x="21600" y="0"/>
                </a:cubicBezTo>
                <a:lnTo>
                  <a:pt x="21600" y="0"/>
                </a:lnTo>
                <a:cubicBezTo>
                  <a:pt x="33449" y="0"/>
                  <a:pt x="43200" y="9748"/>
                  <a:pt x="43200" y="21600"/>
                </a:cubicBezTo>
              </a:path>
            </a:pathLst>
          </a:custGeom>
          <a:solidFill>
            <a:srgbClr val="FFFFFF">
              <a:alpha val="11000"/>
            </a:srgbClr>
          </a:solidFill>
          <a:ln w="9524">
            <a:solidFill>
              <a:srgbClr val="000000"/>
            </a:solidFill>
            <a:round/>
          </a:ln>
        </p:spPr>
        <p:style>
          <a:lnRef idx="0">
            <a:srgbClr val="000000"/>
          </a:lnRef>
          <a:fillRef idx="0">
            <a:srgbClr val="000000"/>
          </a:fillRef>
          <a:effectRef idx="0">
            <a:srgbClr val="000000"/>
          </a:effectRef>
          <a:fontRef idx="minor"/>
        </p:style>
      </p:sp>
      <p:sp>
        <p:nvSpPr>
          <p:cNvPr id="1779401344" name="Shape 1110"/>
          <p:cNvSpPr/>
          <p:nvPr/>
        </p:nvSpPr>
        <p:spPr bwMode="auto">
          <a:xfrm>
            <a:off x="614520" y="302400"/>
            <a:ext cx="6536520" cy="4915440"/>
          </a:xfrm>
          <a:custGeom>
            <a:avLst/>
            <a:gdLst/>
            <a:ahLst/>
            <a:cxnLst/>
            <a:rect l="l" t="t" r="r" b="b"/>
            <a:pathLst>
              <a:path w="43200" h="43200" fill="norm" stroke="0" extrusionOk="0">
                <a:moveTo>
                  <a:pt x="43199" y="21600"/>
                </a:moveTo>
                <a:lnTo>
                  <a:pt x="43199" y="21600"/>
                </a:lnTo>
                <a:lnTo>
                  <a:pt x="43199" y="21600"/>
                </a:lnTo>
                <a:cubicBezTo>
                  <a:pt x="43199" y="21600"/>
                  <a:pt x="43199" y="21600"/>
                  <a:pt x="43199" y="21600"/>
                </a:cubicBezTo>
                <a:lnTo>
                  <a:pt x="43199" y="21600"/>
                </a:lnTo>
                <a:lnTo>
                  <a:pt x="43199" y="21600"/>
                </a:lnTo>
                <a:cubicBezTo>
                  <a:pt x="43199" y="33449"/>
                  <a:pt x="33449" y="43200"/>
                  <a:pt x="21600" y="43200"/>
                </a:cubicBezTo>
                <a:lnTo>
                  <a:pt x="21600" y="43200"/>
                </a:lnTo>
                <a:cubicBezTo>
                  <a:pt x="9750" y="43200"/>
                  <a:pt x="0" y="33449"/>
                  <a:pt x="0" y="21600"/>
                </a:cubicBezTo>
                <a:lnTo>
                  <a:pt x="0" y="21600"/>
                </a:lnTo>
                <a:cubicBezTo>
                  <a:pt x="0" y="9751"/>
                  <a:pt x="9750" y="0"/>
                  <a:pt x="21600" y="0"/>
                </a:cubicBezTo>
                <a:lnTo>
                  <a:pt x="21600" y="0"/>
                </a:lnTo>
                <a:cubicBezTo>
                  <a:pt x="33449" y="0"/>
                  <a:pt x="43199" y="9751"/>
                  <a:pt x="43199" y="21600"/>
                </a:cubicBezTo>
              </a:path>
            </a:pathLst>
          </a:custGeom>
          <a:solidFill>
            <a:srgbClr val="FFFFFF">
              <a:alpha val="13000"/>
            </a:srgbClr>
          </a:solidFill>
          <a:ln w="9524">
            <a:solidFill>
              <a:srgbClr val="000000"/>
            </a:solidFill>
            <a:round/>
          </a:ln>
        </p:spPr>
        <p:style>
          <a:lnRef idx="0">
            <a:srgbClr val="000000"/>
          </a:lnRef>
          <a:fillRef idx="0">
            <a:srgbClr val="000000"/>
          </a:fillRef>
          <a:effectRef idx="0">
            <a:srgbClr val="000000"/>
          </a:effectRef>
          <a:fontRef idx="minor"/>
        </p:style>
      </p:sp>
      <p:sp>
        <p:nvSpPr>
          <p:cNvPr id="654206053" name="Shape 1111"/>
          <p:cNvSpPr/>
          <p:nvPr/>
        </p:nvSpPr>
        <p:spPr bwMode="auto">
          <a:xfrm>
            <a:off x="676080" y="331200"/>
            <a:ext cx="6357600" cy="4780800"/>
          </a:xfrm>
          <a:custGeom>
            <a:avLst/>
            <a:gdLst/>
            <a:ahLst/>
            <a:cxnLst/>
            <a:rect l="l" t="t" r="r" b="b"/>
            <a:pathLst>
              <a:path w="43200" h="43200" fill="norm" stroke="0" extrusionOk="0">
                <a:moveTo>
                  <a:pt x="43199" y="21600"/>
                </a:moveTo>
                <a:lnTo>
                  <a:pt x="43199" y="21600"/>
                </a:lnTo>
                <a:lnTo>
                  <a:pt x="43199" y="21600"/>
                </a:lnTo>
                <a:cubicBezTo>
                  <a:pt x="43199" y="21600"/>
                  <a:pt x="43199" y="21600"/>
                  <a:pt x="43199" y="21600"/>
                </a:cubicBezTo>
                <a:lnTo>
                  <a:pt x="43199" y="21600"/>
                </a:lnTo>
                <a:lnTo>
                  <a:pt x="43199" y="21600"/>
                </a:lnTo>
                <a:cubicBezTo>
                  <a:pt x="43199" y="33449"/>
                  <a:pt x="33449" y="43199"/>
                  <a:pt x="21598" y="43199"/>
                </a:cubicBezTo>
                <a:lnTo>
                  <a:pt x="21598" y="43199"/>
                </a:lnTo>
                <a:cubicBezTo>
                  <a:pt x="9750" y="43199"/>
                  <a:pt x="0" y="33449"/>
                  <a:pt x="0" y="21600"/>
                </a:cubicBezTo>
                <a:lnTo>
                  <a:pt x="0" y="21600"/>
                </a:lnTo>
                <a:cubicBezTo>
                  <a:pt x="0" y="9750"/>
                  <a:pt x="9750" y="0"/>
                  <a:pt x="21598" y="0"/>
                </a:cubicBezTo>
                <a:lnTo>
                  <a:pt x="21598" y="0"/>
                </a:lnTo>
                <a:cubicBezTo>
                  <a:pt x="33449" y="0"/>
                  <a:pt x="43199" y="9750"/>
                  <a:pt x="43199" y="21600"/>
                </a:cubicBezTo>
              </a:path>
            </a:pathLst>
          </a:custGeom>
          <a:solidFill>
            <a:srgbClr val="FFFFFF">
              <a:alpha val="14000"/>
            </a:srgbClr>
          </a:solidFill>
          <a:ln w="9524">
            <a:solidFill>
              <a:srgbClr val="000000"/>
            </a:solidFill>
            <a:round/>
          </a:ln>
        </p:spPr>
        <p:style>
          <a:lnRef idx="0">
            <a:srgbClr val="000000"/>
          </a:lnRef>
          <a:fillRef idx="0">
            <a:srgbClr val="000000"/>
          </a:fillRef>
          <a:effectRef idx="0">
            <a:srgbClr val="000000"/>
          </a:effectRef>
          <a:fontRef idx="minor"/>
        </p:style>
      </p:sp>
      <p:sp>
        <p:nvSpPr>
          <p:cNvPr id="1983245497" name="Shape 1112"/>
          <p:cNvSpPr/>
          <p:nvPr/>
        </p:nvSpPr>
        <p:spPr bwMode="auto">
          <a:xfrm>
            <a:off x="737640" y="360000"/>
            <a:ext cx="6178680" cy="464616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48" y="43199"/>
                  <a:pt x="21599" y="43199"/>
                </a:cubicBezTo>
                <a:lnTo>
                  <a:pt x="21599" y="43199"/>
                </a:lnTo>
                <a:cubicBezTo>
                  <a:pt x="9750" y="43199"/>
                  <a:pt x="0" y="33449"/>
                  <a:pt x="0" y="21600"/>
                </a:cubicBezTo>
                <a:lnTo>
                  <a:pt x="0" y="21600"/>
                </a:lnTo>
                <a:cubicBezTo>
                  <a:pt x="0" y="9751"/>
                  <a:pt x="9750" y="0"/>
                  <a:pt x="21599" y="0"/>
                </a:cubicBezTo>
                <a:lnTo>
                  <a:pt x="21599" y="0"/>
                </a:lnTo>
                <a:cubicBezTo>
                  <a:pt x="33448" y="0"/>
                  <a:pt x="43200" y="9751"/>
                  <a:pt x="43200" y="21599"/>
                </a:cubicBezTo>
              </a:path>
            </a:pathLst>
          </a:custGeom>
          <a:solidFill>
            <a:srgbClr val="FFFFFF">
              <a:alpha val="15999"/>
            </a:srgbClr>
          </a:solidFill>
          <a:ln w="9524">
            <a:solidFill>
              <a:srgbClr val="000000"/>
            </a:solidFill>
            <a:round/>
          </a:ln>
        </p:spPr>
        <p:style>
          <a:lnRef idx="0">
            <a:srgbClr val="000000"/>
          </a:lnRef>
          <a:fillRef idx="0">
            <a:srgbClr val="000000"/>
          </a:fillRef>
          <a:effectRef idx="0">
            <a:srgbClr val="000000"/>
          </a:effectRef>
          <a:fontRef idx="minor"/>
        </p:style>
      </p:sp>
      <p:sp>
        <p:nvSpPr>
          <p:cNvPr id="93034076" name="Shape 1113"/>
          <p:cNvSpPr/>
          <p:nvPr/>
        </p:nvSpPr>
        <p:spPr bwMode="auto">
          <a:xfrm>
            <a:off x="799200" y="388439"/>
            <a:ext cx="5999760" cy="451188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9"/>
                  <a:pt x="33449" y="43200"/>
                  <a:pt x="21600" y="43200"/>
                </a:cubicBezTo>
                <a:lnTo>
                  <a:pt x="21600" y="43200"/>
                </a:lnTo>
                <a:cubicBezTo>
                  <a:pt x="9750" y="43200"/>
                  <a:pt x="0" y="33449"/>
                  <a:pt x="0" y="21599"/>
                </a:cubicBezTo>
                <a:lnTo>
                  <a:pt x="0" y="21599"/>
                </a:lnTo>
                <a:cubicBezTo>
                  <a:pt x="0" y="9749"/>
                  <a:pt x="9750" y="0"/>
                  <a:pt x="21600" y="0"/>
                </a:cubicBezTo>
                <a:lnTo>
                  <a:pt x="21600" y="0"/>
                </a:lnTo>
                <a:cubicBezTo>
                  <a:pt x="33449" y="0"/>
                  <a:pt x="43200" y="9749"/>
                  <a:pt x="43200" y="21599"/>
                </a:cubicBezTo>
              </a:path>
            </a:pathLst>
          </a:custGeom>
          <a:solidFill>
            <a:srgbClr val="FFFFFF">
              <a:alpha val="18000"/>
            </a:srgbClr>
          </a:solidFill>
          <a:ln w="9524">
            <a:solidFill>
              <a:srgbClr val="000000"/>
            </a:solidFill>
            <a:round/>
          </a:ln>
        </p:spPr>
        <p:style>
          <a:lnRef idx="0">
            <a:srgbClr val="000000"/>
          </a:lnRef>
          <a:fillRef idx="0">
            <a:srgbClr val="000000"/>
          </a:fillRef>
          <a:effectRef idx="0">
            <a:srgbClr val="000000"/>
          </a:effectRef>
          <a:fontRef idx="minor"/>
        </p:style>
      </p:sp>
      <p:sp>
        <p:nvSpPr>
          <p:cNvPr id="2129475238" name="Shape 1114"/>
          <p:cNvSpPr/>
          <p:nvPr/>
        </p:nvSpPr>
        <p:spPr bwMode="auto">
          <a:xfrm>
            <a:off x="860760" y="417240"/>
            <a:ext cx="5820840" cy="437724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49" y="43200"/>
                  <a:pt x="21599" y="43200"/>
                </a:cubicBezTo>
                <a:lnTo>
                  <a:pt x="21599" y="43200"/>
                </a:lnTo>
                <a:cubicBezTo>
                  <a:pt x="9750" y="43200"/>
                  <a:pt x="0" y="33449"/>
                  <a:pt x="0" y="21600"/>
                </a:cubicBezTo>
                <a:lnTo>
                  <a:pt x="0" y="21600"/>
                </a:lnTo>
                <a:cubicBezTo>
                  <a:pt x="0" y="9750"/>
                  <a:pt x="9750" y="0"/>
                  <a:pt x="21599" y="0"/>
                </a:cubicBezTo>
                <a:lnTo>
                  <a:pt x="21599" y="0"/>
                </a:lnTo>
                <a:cubicBezTo>
                  <a:pt x="33449" y="0"/>
                  <a:pt x="43200" y="9750"/>
                  <a:pt x="43200" y="21600"/>
                </a:cubicBezTo>
              </a:path>
            </a:pathLst>
          </a:custGeom>
          <a:solidFill>
            <a:srgbClr val="FFFFFF">
              <a:alpha val="19000"/>
            </a:srgbClr>
          </a:solidFill>
          <a:ln w="9524">
            <a:solidFill>
              <a:srgbClr val="000000"/>
            </a:solidFill>
            <a:round/>
          </a:ln>
        </p:spPr>
        <p:style>
          <a:lnRef idx="0">
            <a:srgbClr val="000000"/>
          </a:lnRef>
          <a:fillRef idx="0">
            <a:srgbClr val="000000"/>
          </a:fillRef>
          <a:effectRef idx="0">
            <a:srgbClr val="000000"/>
          </a:effectRef>
          <a:fontRef idx="minor"/>
        </p:style>
      </p:sp>
      <p:sp>
        <p:nvSpPr>
          <p:cNvPr id="179435615" name="Shape 1115"/>
          <p:cNvSpPr/>
          <p:nvPr/>
        </p:nvSpPr>
        <p:spPr bwMode="auto">
          <a:xfrm>
            <a:off x="922680" y="446040"/>
            <a:ext cx="5641920" cy="424296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9"/>
                  <a:pt x="33448" y="43200"/>
                  <a:pt x="21600" y="43200"/>
                </a:cubicBezTo>
                <a:lnTo>
                  <a:pt x="21600" y="43200"/>
                </a:lnTo>
                <a:cubicBezTo>
                  <a:pt x="9748" y="43200"/>
                  <a:pt x="0" y="33449"/>
                  <a:pt x="0" y="21599"/>
                </a:cubicBezTo>
                <a:lnTo>
                  <a:pt x="0" y="21599"/>
                </a:lnTo>
                <a:cubicBezTo>
                  <a:pt x="0" y="9750"/>
                  <a:pt x="9748" y="0"/>
                  <a:pt x="21600" y="0"/>
                </a:cubicBezTo>
                <a:lnTo>
                  <a:pt x="21600" y="0"/>
                </a:lnTo>
                <a:cubicBezTo>
                  <a:pt x="33448" y="0"/>
                  <a:pt x="43200" y="9750"/>
                  <a:pt x="43200" y="21599"/>
                </a:cubicBezTo>
              </a:path>
            </a:pathLst>
          </a:custGeom>
          <a:solidFill>
            <a:srgbClr val="FFFFFF">
              <a:alpha val="21000"/>
            </a:srgbClr>
          </a:solidFill>
          <a:ln w="9524">
            <a:solidFill>
              <a:srgbClr val="000000"/>
            </a:solidFill>
            <a:round/>
          </a:ln>
        </p:spPr>
        <p:style>
          <a:lnRef idx="0">
            <a:srgbClr val="000000"/>
          </a:lnRef>
          <a:fillRef idx="0">
            <a:srgbClr val="000000"/>
          </a:fillRef>
          <a:effectRef idx="0">
            <a:srgbClr val="000000"/>
          </a:effectRef>
          <a:fontRef idx="minor"/>
        </p:style>
      </p:sp>
      <p:sp>
        <p:nvSpPr>
          <p:cNvPr id="279157643" name="Shape 1116"/>
          <p:cNvSpPr/>
          <p:nvPr/>
        </p:nvSpPr>
        <p:spPr bwMode="auto">
          <a:xfrm>
            <a:off x="984240" y="474480"/>
            <a:ext cx="5463000" cy="4108320"/>
          </a:xfrm>
          <a:custGeom>
            <a:avLst/>
            <a:gdLst/>
            <a:ahLst/>
            <a:cxnLst/>
            <a:rect l="l" t="t" r="r" b="b"/>
            <a:pathLst>
              <a:path w="43200" h="43200" fill="norm" stroke="0" extrusionOk="0">
                <a:moveTo>
                  <a:pt x="43199" y="21599"/>
                </a:moveTo>
                <a:lnTo>
                  <a:pt x="43199" y="21599"/>
                </a:lnTo>
                <a:lnTo>
                  <a:pt x="43199" y="21599"/>
                </a:lnTo>
                <a:cubicBezTo>
                  <a:pt x="43199" y="21599"/>
                  <a:pt x="43199" y="21599"/>
                  <a:pt x="43199" y="21599"/>
                </a:cubicBezTo>
                <a:lnTo>
                  <a:pt x="43199" y="21599"/>
                </a:lnTo>
                <a:lnTo>
                  <a:pt x="43199" y="21599"/>
                </a:lnTo>
                <a:cubicBezTo>
                  <a:pt x="43199" y="33448"/>
                  <a:pt x="33448" y="43200"/>
                  <a:pt x="21599" y="43200"/>
                </a:cubicBezTo>
                <a:lnTo>
                  <a:pt x="21599" y="43200"/>
                </a:lnTo>
                <a:cubicBezTo>
                  <a:pt x="9750" y="43200"/>
                  <a:pt x="0" y="33448"/>
                  <a:pt x="0" y="21599"/>
                </a:cubicBezTo>
                <a:lnTo>
                  <a:pt x="0" y="21599"/>
                </a:lnTo>
                <a:cubicBezTo>
                  <a:pt x="0" y="9749"/>
                  <a:pt x="9750" y="0"/>
                  <a:pt x="21599" y="0"/>
                </a:cubicBezTo>
                <a:lnTo>
                  <a:pt x="21599" y="0"/>
                </a:lnTo>
                <a:cubicBezTo>
                  <a:pt x="33448" y="0"/>
                  <a:pt x="43199" y="9749"/>
                  <a:pt x="43199" y="21599"/>
                </a:cubicBezTo>
              </a:path>
            </a:pathLst>
          </a:custGeom>
          <a:solidFill>
            <a:srgbClr val="FFFFFF">
              <a:alpha val="22000"/>
            </a:srgbClr>
          </a:solidFill>
          <a:ln w="9524">
            <a:solidFill>
              <a:srgbClr val="000000"/>
            </a:solidFill>
            <a:round/>
          </a:ln>
        </p:spPr>
        <p:style>
          <a:lnRef idx="0">
            <a:srgbClr val="000000"/>
          </a:lnRef>
          <a:fillRef idx="0">
            <a:srgbClr val="000000"/>
          </a:fillRef>
          <a:effectRef idx="0">
            <a:srgbClr val="000000"/>
          </a:effectRef>
          <a:fontRef idx="minor"/>
        </p:style>
      </p:sp>
      <p:sp>
        <p:nvSpPr>
          <p:cNvPr id="464488847" name="Shape 1117"/>
          <p:cNvSpPr/>
          <p:nvPr/>
        </p:nvSpPr>
        <p:spPr bwMode="auto">
          <a:xfrm>
            <a:off x="1045800" y="503280"/>
            <a:ext cx="5284080" cy="397368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9"/>
                  <a:pt x="33450" y="43200"/>
                  <a:pt x="21599" y="43200"/>
                </a:cubicBezTo>
                <a:lnTo>
                  <a:pt x="21599" y="43200"/>
                </a:lnTo>
                <a:cubicBezTo>
                  <a:pt x="9751" y="43200"/>
                  <a:pt x="0" y="33449"/>
                  <a:pt x="0" y="21599"/>
                </a:cubicBezTo>
                <a:lnTo>
                  <a:pt x="0" y="21599"/>
                </a:lnTo>
                <a:cubicBezTo>
                  <a:pt x="0" y="9750"/>
                  <a:pt x="9751" y="0"/>
                  <a:pt x="21599" y="0"/>
                </a:cubicBezTo>
                <a:lnTo>
                  <a:pt x="21599" y="0"/>
                </a:lnTo>
                <a:cubicBezTo>
                  <a:pt x="33450" y="0"/>
                  <a:pt x="43200" y="9750"/>
                  <a:pt x="43200" y="21599"/>
                </a:cubicBezTo>
              </a:path>
            </a:pathLst>
          </a:custGeom>
          <a:solidFill>
            <a:srgbClr val="FFFFFF">
              <a:alpha val="24000"/>
            </a:srgbClr>
          </a:solidFill>
          <a:ln w="9524">
            <a:solidFill>
              <a:srgbClr val="000000"/>
            </a:solidFill>
            <a:round/>
          </a:ln>
        </p:spPr>
        <p:style>
          <a:lnRef idx="0">
            <a:srgbClr val="000000"/>
          </a:lnRef>
          <a:fillRef idx="0">
            <a:srgbClr val="000000"/>
          </a:fillRef>
          <a:effectRef idx="0">
            <a:srgbClr val="000000"/>
          </a:effectRef>
          <a:fontRef idx="minor"/>
        </p:style>
      </p:sp>
      <p:sp>
        <p:nvSpPr>
          <p:cNvPr id="460026075" name="Shape 1118"/>
          <p:cNvSpPr/>
          <p:nvPr/>
        </p:nvSpPr>
        <p:spPr bwMode="auto">
          <a:xfrm>
            <a:off x="1107360" y="532080"/>
            <a:ext cx="5105160" cy="383904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48" y="43200"/>
                  <a:pt x="21599" y="43200"/>
                </a:cubicBezTo>
                <a:lnTo>
                  <a:pt x="21599" y="43200"/>
                </a:lnTo>
                <a:cubicBezTo>
                  <a:pt x="9749" y="43200"/>
                  <a:pt x="0" y="33449"/>
                  <a:pt x="0" y="21600"/>
                </a:cubicBezTo>
                <a:lnTo>
                  <a:pt x="0" y="21600"/>
                </a:lnTo>
                <a:cubicBezTo>
                  <a:pt x="0" y="9750"/>
                  <a:pt x="9749" y="0"/>
                  <a:pt x="21599" y="0"/>
                </a:cubicBezTo>
                <a:lnTo>
                  <a:pt x="21599" y="0"/>
                </a:lnTo>
                <a:cubicBezTo>
                  <a:pt x="33448" y="0"/>
                  <a:pt x="43200" y="9750"/>
                  <a:pt x="43200" y="21600"/>
                </a:cubicBezTo>
              </a:path>
            </a:pathLst>
          </a:custGeom>
          <a:solidFill>
            <a:srgbClr val="FFFFFF">
              <a:alpha val="25000"/>
            </a:srgbClr>
          </a:solidFill>
          <a:ln w="9524">
            <a:solidFill>
              <a:srgbClr val="000000"/>
            </a:solidFill>
            <a:round/>
          </a:ln>
        </p:spPr>
        <p:style>
          <a:lnRef idx="0">
            <a:srgbClr val="000000"/>
          </a:lnRef>
          <a:fillRef idx="0">
            <a:srgbClr val="000000"/>
          </a:fillRef>
          <a:effectRef idx="0">
            <a:srgbClr val="000000"/>
          </a:effectRef>
          <a:fontRef idx="minor"/>
        </p:style>
      </p:sp>
      <p:sp>
        <p:nvSpPr>
          <p:cNvPr id="418743601" name="Shape 1119"/>
          <p:cNvSpPr/>
          <p:nvPr/>
        </p:nvSpPr>
        <p:spPr bwMode="auto">
          <a:xfrm>
            <a:off x="1168920" y="560520"/>
            <a:ext cx="4926240" cy="370440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8"/>
                  <a:pt x="33450" y="43200"/>
                  <a:pt x="21600" y="43200"/>
                </a:cubicBezTo>
                <a:lnTo>
                  <a:pt x="21600" y="43200"/>
                </a:lnTo>
                <a:cubicBezTo>
                  <a:pt x="9749" y="43200"/>
                  <a:pt x="0" y="33448"/>
                  <a:pt x="0" y="21600"/>
                </a:cubicBezTo>
                <a:lnTo>
                  <a:pt x="0" y="21600"/>
                </a:lnTo>
                <a:cubicBezTo>
                  <a:pt x="0" y="9749"/>
                  <a:pt x="9749" y="0"/>
                  <a:pt x="21600" y="0"/>
                </a:cubicBezTo>
                <a:lnTo>
                  <a:pt x="21600" y="0"/>
                </a:lnTo>
                <a:cubicBezTo>
                  <a:pt x="33450" y="0"/>
                  <a:pt x="43200" y="9749"/>
                  <a:pt x="43200" y="21600"/>
                </a:cubicBezTo>
              </a:path>
            </a:pathLst>
          </a:custGeom>
          <a:solidFill>
            <a:srgbClr val="FFFFFF">
              <a:alpha val="26998"/>
            </a:srgbClr>
          </a:solidFill>
          <a:ln w="9524">
            <a:solidFill>
              <a:srgbClr val="000000"/>
            </a:solidFill>
            <a:round/>
          </a:ln>
        </p:spPr>
        <p:style>
          <a:lnRef idx="0">
            <a:srgbClr val="000000"/>
          </a:lnRef>
          <a:fillRef idx="0">
            <a:srgbClr val="000000"/>
          </a:fillRef>
          <a:effectRef idx="0">
            <a:srgbClr val="000000"/>
          </a:effectRef>
          <a:fontRef idx="minor"/>
        </p:style>
      </p:sp>
      <p:sp>
        <p:nvSpPr>
          <p:cNvPr id="790827019" name="Shape 1120"/>
          <p:cNvSpPr/>
          <p:nvPr/>
        </p:nvSpPr>
        <p:spPr bwMode="auto">
          <a:xfrm>
            <a:off x="2023200" y="5083200"/>
            <a:ext cx="1181160" cy="888120"/>
          </a:xfrm>
          <a:custGeom>
            <a:avLst/>
            <a:gdLst/>
            <a:ahLst/>
            <a:cxnLst/>
            <a:rect l="l" t="t" r="r" b="b"/>
            <a:pathLst>
              <a:path w="43200" h="43200" fill="norm" stroke="0" extrusionOk="0">
                <a:moveTo>
                  <a:pt x="21600" y="0"/>
                </a:moveTo>
                <a:lnTo>
                  <a:pt x="21600" y="0"/>
                </a:lnTo>
                <a:cubicBezTo>
                  <a:pt x="33534" y="0"/>
                  <a:pt x="43200" y="9673"/>
                  <a:pt x="43200" y="21599"/>
                </a:cubicBezTo>
                <a:lnTo>
                  <a:pt x="43200" y="21599"/>
                </a:lnTo>
                <a:cubicBezTo>
                  <a:pt x="43200" y="33533"/>
                  <a:pt x="33534" y="43200"/>
                  <a:pt x="21600" y="43200"/>
                </a:cubicBezTo>
                <a:lnTo>
                  <a:pt x="21600" y="43200"/>
                </a:lnTo>
                <a:cubicBezTo>
                  <a:pt x="9665" y="43200"/>
                  <a:pt x="0" y="33533"/>
                  <a:pt x="0" y="21599"/>
                </a:cubicBezTo>
                <a:lnTo>
                  <a:pt x="0" y="21599"/>
                </a:lnTo>
                <a:cubicBezTo>
                  <a:pt x="0" y="9673"/>
                  <a:pt x="9665" y="0"/>
                  <a:pt x="21600" y="0"/>
                </a:cubicBezTo>
                <a:close/>
              </a:path>
            </a:pathLst>
          </a:custGeom>
          <a:solidFill>
            <a:srgbClr val="FFFFFF">
              <a:alpha val="12000"/>
            </a:srgbClr>
          </a:solidFill>
          <a:ln w="9524">
            <a:solidFill>
              <a:srgbClr val="000000"/>
            </a:solidFill>
            <a:round/>
          </a:ln>
        </p:spPr>
        <p:style>
          <a:lnRef idx="0">
            <a:srgbClr val="000000"/>
          </a:lnRef>
          <a:fillRef idx="0">
            <a:srgbClr val="000000"/>
          </a:fillRef>
          <a:effectRef idx="0">
            <a:srgbClr val="000000"/>
          </a:effectRef>
          <a:fontRef idx="minor"/>
        </p:style>
      </p:sp>
      <p:sp>
        <p:nvSpPr>
          <p:cNvPr id="1587489612" name="Shape 1121"/>
          <p:cNvSpPr/>
          <p:nvPr/>
        </p:nvSpPr>
        <p:spPr bwMode="auto">
          <a:xfrm>
            <a:off x="2850840" y="4515840"/>
            <a:ext cx="1868400" cy="1405080"/>
          </a:xfrm>
          <a:custGeom>
            <a:avLst/>
            <a:gdLst/>
            <a:ahLst/>
            <a:cxnLst/>
            <a:rect l="l" t="t" r="r" b="b"/>
            <a:pathLst>
              <a:path w="43200" h="43200" fill="norm" stroke="0" extrusionOk="0">
                <a:moveTo>
                  <a:pt x="21596" y="0"/>
                </a:moveTo>
                <a:lnTo>
                  <a:pt x="21596" y="0"/>
                </a:lnTo>
                <a:cubicBezTo>
                  <a:pt x="33526" y="0"/>
                  <a:pt x="43200" y="9669"/>
                  <a:pt x="43200" y="21601"/>
                </a:cubicBezTo>
                <a:lnTo>
                  <a:pt x="43200" y="21601"/>
                </a:lnTo>
                <a:cubicBezTo>
                  <a:pt x="43200" y="33530"/>
                  <a:pt x="33526" y="43200"/>
                  <a:pt x="21596" y="43200"/>
                </a:cubicBezTo>
                <a:lnTo>
                  <a:pt x="21596" y="43200"/>
                </a:lnTo>
                <a:cubicBezTo>
                  <a:pt x="9673" y="43200"/>
                  <a:pt x="0" y="33530"/>
                  <a:pt x="0" y="21601"/>
                </a:cubicBezTo>
                <a:lnTo>
                  <a:pt x="0" y="21601"/>
                </a:lnTo>
                <a:cubicBezTo>
                  <a:pt x="0" y="9669"/>
                  <a:pt x="9673" y="0"/>
                  <a:pt x="21596" y="0"/>
                </a:cubicBezTo>
                <a:close/>
              </a:path>
            </a:pathLst>
          </a:custGeom>
          <a:solidFill>
            <a:srgbClr val="FFFFFF">
              <a:alpha val="15000"/>
            </a:srgbClr>
          </a:solidFill>
          <a:ln w="9524">
            <a:solidFill>
              <a:srgbClr val="000000"/>
            </a:solidFill>
            <a:round/>
          </a:ln>
        </p:spPr>
        <p:style>
          <a:lnRef idx="0">
            <a:srgbClr val="000000"/>
          </a:lnRef>
          <a:fillRef idx="0">
            <a:srgbClr val="000000"/>
          </a:fillRef>
          <a:effectRef idx="0">
            <a:srgbClr val="000000"/>
          </a:effectRef>
          <a:fontRef idx="minor"/>
        </p:style>
      </p:sp>
      <p:sp>
        <p:nvSpPr>
          <p:cNvPr id="1385701335" name="Shape 1124"/>
          <p:cNvSpPr/>
          <p:nvPr/>
        </p:nvSpPr>
        <p:spPr bwMode="auto">
          <a:xfrm>
            <a:off x="3037680" y="4457880"/>
            <a:ext cx="835200" cy="628200"/>
          </a:xfrm>
          <a:custGeom>
            <a:avLst/>
            <a:gdLst/>
            <a:ahLst/>
            <a:cxnLst/>
            <a:rect l="l" t="t" r="r" b="b"/>
            <a:pathLst>
              <a:path w="43200" h="43200" fill="norm" stroke="0" extrusionOk="0">
                <a:moveTo>
                  <a:pt x="21600" y="0"/>
                </a:moveTo>
                <a:lnTo>
                  <a:pt x="21600" y="0"/>
                </a:lnTo>
                <a:cubicBezTo>
                  <a:pt x="33530" y="0"/>
                  <a:pt x="43200" y="9672"/>
                  <a:pt x="43200" y="21604"/>
                </a:cubicBezTo>
                <a:lnTo>
                  <a:pt x="43200" y="21604"/>
                </a:lnTo>
                <a:cubicBezTo>
                  <a:pt x="43200" y="33525"/>
                  <a:pt x="33530" y="43200"/>
                  <a:pt x="21600" y="43200"/>
                </a:cubicBezTo>
                <a:lnTo>
                  <a:pt x="21600" y="43200"/>
                </a:lnTo>
                <a:cubicBezTo>
                  <a:pt x="9669" y="43200"/>
                  <a:pt x="0" y="33525"/>
                  <a:pt x="0" y="21604"/>
                </a:cubicBezTo>
                <a:lnTo>
                  <a:pt x="0" y="21604"/>
                </a:lnTo>
                <a:cubicBezTo>
                  <a:pt x="0" y="9672"/>
                  <a:pt x="9669" y="0"/>
                  <a:pt x="21600" y="0"/>
                </a:cubicBezTo>
                <a:close/>
              </a:path>
            </a:pathLst>
          </a:custGeom>
          <a:solidFill>
            <a:srgbClr val="FFFFFF">
              <a:alpha val="999"/>
            </a:srgbClr>
          </a:solidFill>
          <a:ln w="9524">
            <a:solidFill>
              <a:srgbClr val="000000"/>
            </a:solidFill>
            <a:round/>
          </a:ln>
        </p:spPr>
        <p:style>
          <a:lnRef idx="0">
            <a:srgbClr val="000000"/>
          </a:lnRef>
          <a:fillRef idx="0">
            <a:srgbClr val="000000"/>
          </a:fillRef>
          <a:effectRef idx="0">
            <a:srgbClr val="000000"/>
          </a:effectRef>
          <a:fontRef idx="minor"/>
        </p:style>
      </p:sp>
      <p:sp>
        <p:nvSpPr>
          <p:cNvPr id="1499852127" name="Shape 1125"/>
          <p:cNvSpPr/>
          <p:nvPr/>
        </p:nvSpPr>
        <p:spPr bwMode="auto">
          <a:xfrm>
            <a:off x="1015920" y="4613039"/>
            <a:ext cx="685080" cy="514800"/>
          </a:xfrm>
          <a:custGeom>
            <a:avLst/>
            <a:gdLst/>
            <a:ahLst/>
            <a:cxnLst/>
            <a:rect l="l" t="t" r="r" b="b"/>
            <a:pathLst>
              <a:path w="43200" h="43200" fill="norm" stroke="0" extrusionOk="0">
                <a:moveTo>
                  <a:pt x="21599" y="0"/>
                </a:moveTo>
                <a:lnTo>
                  <a:pt x="21599" y="0"/>
                </a:lnTo>
                <a:cubicBezTo>
                  <a:pt x="33527" y="0"/>
                  <a:pt x="43200" y="9668"/>
                  <a:pt x="43200" y="21599"/>
                </a:cubicBezTo>
                <a:lnTo>
                  <a:pt x="43200" y="21599"/>
                </a:lnTo>
                <a:cubicBezTo>
                  <a:pt x="43200" y="33530"/>
                  <a:pt x="33527" y="43200"/>
                  <a:pt x="21599" y="43200"/>
                </a:cubicBezTo>
                <a:lnTo>
                  <a:pt x="21599" y="43200"/>
                </a:lnTo>
                <a:cubicBezTo>
                  <a:pt x="9671" y="43200"/>
                  <a:pt x="0" y="33530"/>
                  <a:pt x="0" y="21599"/>
                </a:cubicBezTo>
                <a:lnTo>
                  <a:pt x="0" y="21599"/>
                </a:lnTo>
                <a:cubicBezTo>
                  <a:pt x="0" y="9668"/>
                  <a:pt x="9671" y="0"/>
                  <a:pt x="21599" y="0"/>
                </a:cubicBezTo>
                <a:close/>
              </a:path>
            </a:pathLst>
          </a:custGeom>
          <a:solidFill>
            <a:srgbClr val="FFFFFF">
              <a:alpha val="45000"/>
            </a:srgbClr>
          </a:solidFill>
          <a:ln w="9524">
            <a:solidFill>
              <a:srgbClr val="000000"/>
            </a:solidFill>
            <a:round/>
          </a:ln>
        </p:spPr>
        <p:style>
          <a:lnRef idx="0">
            <a:srgbClr val="000000"/>
          </a:lnRef>
          <a:fillRef idx="0">
            <a:srgbClr val="000000"/>
          </a:fillRef>
          <a:effectRef idx="0">
            <a:srgbClr val="000000"/>
          </a:effectRef>
          <a:fontRef idx="minor"/>
        </p:style>
      </p:sp>
      <p:sp>
        <p:nvSpPr>
          <p:cNvPr id="479944170" name="Shape 1138"/>
          <p:cNvSpPr/>
          <p:nvPr/>
        </p:nvSpPr>
        <p:spPr bwMode="auto">
          <a:xfrm>
            <a:off x="2311560" y="4372920"/>
            <a:ext cx="795600" cy="598320"/>
          </a:xfrm>
          <a:custGeom>
            <a:avLst/>
            <a:gdLst/>
            <a:ahLst/>
            <a:cxnLst/>
            <a:rect l="l" t="t" r="r" b="b"/>
            <a:pathLst>
              <a:path w="43200" h="43200" fill="norm" stroke="0" extrusionOk="0">
                <a:moveTo>
                  <a:pt x="21600" y="0"/>
                </a:moveTo>
                <a:lnTo>
                  <a:pt x="21600" y="0"/>
                </a:lnTo>
                <a:cubicBezTo>
                  <a:pt x="33525" y="0"/>
                  <a:pt x="43200" y="9675"/>
                  <a:pt x="43200" y="21594"/>
                </a:cubicBezTo>
                <a:lnTo>
                  <a:pt x="43200" y="21594"/>
                </a:lnTo>
                <a:cubicBezTo>
                  <a:pt x="43200" y="33524"/>
                  <a:pt x="33525" y="43200"/>
                  <a:pt x="21600" y="43200"/>
                </a:cubicBezTo>
                <a:lnTo>
                  <a:pt x="21600" y="43200"/>
                </a:lnTo>
                <a:cubicBezTo>
                  <a:pt x="9674" y="43200"/>
                  <a:pt x="0" y="33524"/>
                  <a:pt x="0" y="21594"/>
                </a:cubicBezTo>
                <a:lnTo>
                  <a:pt x="0" y="21594"/>
                </a:lnTo>
                <a:cubicBezTo>
                  <a:pt x="0" y="9675"/>
                  <a:pt x="9674" y="0"/>
                  <a:pt x="21600" y="0"/>
                </a:cubicBezTo>
                <a:close/>
              </a:path>
            </a:pathLst>
          </a:custGeom>
          <a:solidFill>
            <a:srgbClr val="FFFFFF">
              <a:alpha val="7999"/>
            </a:srgbClr>
          </a:solidFill>
          <a:ln w="9524">
            <a:solidFill>
              <a:srgbClr val="000000"/>
            </a:solidFill>
            <a:round/>
          </a:ln>
        </p:spPr>
        <p:style>
          <a:lnRef idx="0">
            <a:srgbClr val="000000"/>
          </a:lnRef>
          <a:fillRef idx="0">
            <a:srgbClr val="000000"/>
          </a:fillRef>
          <a:effectRef idx="0">
            <a:srgbClr val="000000"/>
          </a:effectRef>
          <a:fontRef idx="minor"/>
        </p:style>
      </p:sp>
      <p:sp>
        <p:nvSpPr>
          <p:cNvPr id="1003923998" name="Shape 1139"/>
          <p:cNvSpPr/>
          <p:nvPr/>
        </p:nvSpPr>
        <p:spPr bwMode="auto">
          <a:xfrm>
            <a:off x="1648440" y="4728960"/>
            <a:ext cx="754920" cy="567360"/>
          </a:xfrm>
          <a:custGeom>
            <a:avLst/>
            <a:gdLst/>
            <a:ahLst/>
            <a:cxnLst/>
            <a:rect l="l" t="t" r="r" b="b"/>
            <a:pathLst>
              <a:path w="43200" h="43200" fill="norm" stroke="0" extrusionOk="0">
                <a:moveTo>
                  <a:pt x="21608" y="0"/>
                </a:moveTo>
                <a:lnTo>
                  <a:pt x="21608" y="0"/>
                </a:lnTo>
                <a:cubicBezTo>
                  <a:pt x="33533" y="0"/>
                  <a:pt x="43200" y="9668"/>
                  <a:pt x="43200" y="21593"/>
                </a:cubicBezTo>
                <a:lnTo>
                  <a:pt x="43200" y="21593"/>
                </a:lnTo>
                <a:cubicBezTo>
                  <a:pt x="43200" y="33519"/>
                  <a:pt x="33533" y="43200"/>
                  <a:pt x="21608" y="43200"/>
                </a:cubicBezTo>
                <a:lnTo>
                  <a:pt x="21608" y="43200"/>
                </a:lnTo>
                <a:cubicBezTo>
                  <a:pt x="9682" y="43200"/>
                  <a:pt x="0" y="33519"/>
                  <a:pt x="0" y="21593"/>
                </a:cubicBezTo>
                <a:lnTo>
                  <a:pt x="0" y="21593"/>
                </a:lnTo>
                <a:cubicBezTo>
                  <a:pt x="0" y="9668"/>
                  <a:pt x="9682" y="0"/>
                  <a:pt x="21608" y="0"/>
                </a:cubicBezTo>
                <a:close/>
              </a:path>
            </a:pathLst>
          </a:custGeom>
          <a:solidFill>
            <a:srgbClr val="FFFFFF">
              <a:alpha val="25000"/>
            </a:srgbClr>
          </a:solidFill>
          <a:ln w="9524">
            <a:solidFill>
              <a:srgbClr val="000000"/>
            </a:solidFill>
            <a:round/>
          </a:ln>
        </p:spPr>
        <p:style>
          <a:lnRef idx="0">
            <a:srgbClr val="000000"/>
          </a:lnRef>
          <a:fillRef idx="0">
            <a:srgbClr val="000000"/>
          </a:fillRef>
          <a:effectRef idx="0">
            <a:srgbClr val="000000"/>
          </a:effectRef>
          <a:fontRef idx="minor"/>
        </p:style>
      </p:sp>
      <p:sp>
        <p:nvSpPr>
          <p:cNvPr id="2082744158" name="Shape 1140"/>
          <p:cNvSpPr/>
          <p:nvPr/>
        </p:nvSpPr>
        <p:spPr bwMode="auto">
          <a:xfrm>
            <a:off x="1506600" y="5387039"/>
            <a:ext cx="752400" cy="565560"/>
          </a:xfrm>
          <a:custGeom>
            <a:avLst/>
            <a:gdLst/>
            <a:ahLst/>
            <a:cxnLst/>
            <a:rect l="l" t="t" r="r" b="b"/>
            <a:pathLst>
              <a:path w="43200" h="43200" fill="norm" stroke="0" extrusionOk="0">
                <a:moveTo>
                  <a:pt x="21607" y="0"/>
                </a:moveTo>
                <a:lnTo>
                  <a:pt x="21607" y="0"/>
                </a:lnTo>
                <a:cubicBezTo>
                  <a:pt x="33536" y="0"/>
                  <a:pt x="43200" y="9673"/>
                  <a:pt x="43200" y="21599"/>
                </a:cubicBezTo>
                <a:lnTo>
                  <a:pt x="43200" y="21599"/>
                </a:lnTo>
                <a:cubicBezTo>
                  <a:pt x="43200" y="33526"/>
                  <a:pt x="33536" y="43200"/>
                  <a:pt x="21607" y="43200"/>
                </a:cubicBezTo>
                <a:lnTo>
                  <a:pt x="21607" y="43200"/>
                </a:lnTo>
                <a:cubicBezTo>
                  <a:pt x="9679" y="43200"/>
                  <a:pt x="0" y="33526"/>
                  <a:pt x="0" y="21599"/>
                </a:cubicBezTo>
                <a:lnTo>
                  <a:pt x="0" y="21599"/>
                </a:lnTo>
                <a:cubicBezTo>
                  <a:pt x="0" y="9673"/>
                  <a:pt x="9679" y="0"/>
                  <a:pt x="21607" y="0"/>
                </a:cubicBezTo>
                <a:close/>
              </a:path>
            </a:pathLst>
          </a:custGeom>
          <a:solidFill>
            <a:srgbClr val="FFFFFF">
              <a:alpha val="33000"/>
            </a:srgbClr>
          </a:solidFill>
          <a:ln w="9524">
            <a:solidFill>
              <a:srgbClr val="000000"/>
            </a:solidFill>
            <a:round/>
          </a:ln>
        </p:spPr>
        <p:style>
          <a:lnRef idx="0">
            <a:srgbClr val="000000"/>
          </a:lnRef>
          <a:fillRef idx="0">
            <a:srgbClr val="000000"/>
          </a:fillRef>
          <a:effectRef idx="0">
            <a:srgbClr val="000000"/>
          </a:effectRef>
          <a:fontRef idx="minor"/>
        </p:style>
      </p:sp>
      <p:sp>
        <p:nvSpPr>
          <p:cNvPr id="1418260985" name="Shape 1141"/>
          <p:cNvSpPr/>
          <p:nvPr/>
        </p:nvSpPr>
        <p:spPr bwMode="auto">
          <a:xfrm>
            <a:off x="2370240" y="5855039"/>
            <a:ext cx="892800" cy="671040"/>
          </a:xfrm>
          <a:custGeom>
            <a:avLst/>
            <a:gdLst/>
            <a:ahLst/>
            <a:cxnLst/>
            <a:rect l="l" t="t" r="r" b="b"/>
            <a:pathLst>
              <a:path w="43200" h="43200" fill="norm" stroke="0" extrusionOk="0">
                <a:moveTo>
                  <a:pt x="21600" y="0"/>
                </a:moveTo>
                <a:lnTo>
                  <a:pt x="21600" y="0"/>
                </a:lnTo>
                <a:cubicBezTo>
                  <a:pt x="33525" y="0"/>
                  <a:pt x="43200" y="9674"/>
                  <a:pt x="43200" y="21605"/>
                </a:cubicBezTo>
                <a:lnTo>
                  <a:pt x="43200" y="21605"/>
                </a:lnTo>
                <a:cubicBezTo>
                  <a:pt x="43200" y="33535"/>
                  <a:pt x="33525" y="43200"/>
                  <a:pt x="21600" y="43200"/>
                </a:cubicBezTo>
                <a:lnTo>
                  <a:pt x="21600" y="43200"/>
                </a:lnTo>
                <a:cubicBezTo>
                  <a:pt x="9674" y="43200"/>
                  <a:pt x="0" y="33535"/>
                  <a:pt x="0" y="21605"/>
                </a:cubicBezTo>
                <a:lnTo>
                  <a:pt x="0" y="21605"/>
                </a:lnTo>
                <a:cubicBezTo>
                  <a:pt x="0" y="9674"/>
                  <a:pt x="9674" y="0"/>
                  <a:pt x="21600" y="0"/>
                </a:cubicBezTo>
                <a:close/>
              </a:path>
            </a:pathLst>
          </a:custGeom>
          <a:solidFill>
            <a:srgbClr val="FFFFFF">
              <a:alpha val="7000"/>
            </a:srgbClr>
          </a:solidFill>
          <a:ln w="9524">
            <a:solidFill>
              <a:srgbClr val="000000"/>
            </a:solidFill>
            <a:round/>
          </a:ln>
        </p:spPr>
        <p:style>
          <a:lnRef idx="0">
            <a:srgbClr val="000000"/>
          </a:lnRef>
          <a:fillRef idx="0">
            <a:srgbClr val="000000"/>
          </a:fillRef>
          <a:effectRef idx="0">
            <a:srgbClr val="000000"/>
          </a:effectRef>
          <a:fontRef idx="minor"/>
        </p:style>
      </p:sp>
      <p:sp>
        <p:nvSpPr>
          <p:cNvPr id="29890228" name="Shape 1142"/>
          <p:cNvSpPr/>
          <p:nvPr/>
        </p:nvSpPr>
        <p:spPr bwMode="auto">
          <a:xfrm>
            <a:off x="2242080" y="6244560"/>
            <a:ext cx="687600" cy="516960"/>
          </a:xfrm>
          <a:custGeom>
            <a:avLst/>
            <a:gdLst/>
            <a:ahLst/>
            <a:cxnLst/>
            <a:rect l="l" t="t" r="r" b="b"/>
            <a:pathLst>
              <a:path w="43200" h="43200" fill="norm" stroke="0" extrusionOk="0">
                <a:moveTo>
                  <a:pt x="21591" y="0"/>
                </a:moveTo>
                <a:lnTo>
                  <a:pt x="21591" y="0"/>
                </a:lnTo>
                <a:cubicBezTo>
                  <a:pt x="33528" y="0"/>
                  <a:pt x="43198" y="9667"/>
                  <a:pt x="43198" y="21600"/>
                </a:cubicBezTo>
                <a:lnTo>
                  <a:pt x="43198" y="21600"/>
                </a:lnTo>
                <a:cubicBezTo>
                  <a:pt x="43198" y="33519"/>
                  <a:pt x="33528" y="43200"/>
                  <a:pt x="21591" y="43200"/>
                </a:cubicBezTo>
                <a:lnTo>
                  <a:pt x="21591" y="43200"/>
                </a:lnTo>
                <a:cubicBezTo>
                  <a:pt x="9670" y="43200"/>
                  <a:pt x="0" y="33519"/>
                  <a:pt x="0" y="21600"/>
                </a:cubicBezTo>
                <a:lnTo>
                  <a:pt x="0" y="21600"/>
                </a:lnTo>
                <a:cubicBezTo>
                  <a:pt x="0" y="9667"/>
                  <a:pt x="9670" y="0"/>
                  <a:pt x="21591" y="0"/>
                </a:cubicBezTo>
                <a:close/>
              </a:path>
            </a:pathLst>
          </a:custGeom>
          <a:solidFill>
            <a:srgbClr val="FFFFFF">
              <a:alpha val="31000"/>
            </a:srgbClr>
          </a:solidFill>
          <a:ln w="9524">
            <a:solidFill>
              <a:srgbClr val="000000"/>
            </a:solidFill>
            <a:round/>
          </a:ln>
        </p:spPr>
        <p:style>
          <a:lnRef idx="0">
            <a:srgbClr val="000000"/>
          </a:lnRef>
          <a:fillRef idx="0">
            <a:srgbClr val="000000"/>
          </a:fillRef>
          <a:effectRef idx="0">
            <a:srgbClr val="000000"/>
          </a:effectRef>
          <a:fontRef idx="minor"/>
        </p:style>
      </p:sp>
      <p:sp>
        <p:nvSpPr>
          <p:cNvPr id="1209095289" name="Shape 1143"/>
          <p:cNvSpPr/>
          <p:nvPr/>
        </p:nvSpPr>
        <p:spPr bwMode="auto">
          <a:xfrm>
            <a:off x="3596760" y="5964840"/>
            <a:ext cx="725760" cy="545400"/>
          </a:xfrm>
          <a:custGeom>
            <a:avLst/>
            <a:gdLst/>
            <a:ahLst/>
            <a:cxnLst/>
            <a:rect l="l" t="t" r="r" b="b"/>
            <a:pathLst>
              <a:path w="43200" h="43200" fill="norm" stroke="0" extrusionOk="0">
                <a:moveTo>
                  <a:pt x="21599" y="0"/>
                </a:moveTo>
                <a:lnTo>
                  <a:pt x="21599" y="0"/>
                </a:lnTo>
                <a:cubicBezTo>
                  <a:pt x="33531" y="0"/>
                  <a:pt x="43200" y="9666"/>
                  <a:pt x="43200" y="21605"/>
                </a:cubicBezTo>
                <a:lnTo>
                  <a:pt x="43200" y="21605"/>
                </a:lnTo>
                <a:cubicBezTo>
                  <a:pt x="43200" y="33533"/>
                  <a:pt x="33531" y="43200"/>
                  <a:pt x="21599" y="43200"/>
                </a:cubicBezTo>
                <a:lnTo>
                  <a:pt x="21599" y="43200"/>
                </a:lnTo>
                <a:cubicBezTo>
                  <a:pt x="9666" y="43200"/>
                  <a:pt x="0" y="33533"/>
                  <a:pt x="0" y="21605"/>
                </a:cubicBezTo>
                <a:lnTo>
                  <a:pt x="0" y="21605"/>
                </a:lnTo>
                <a:cubicBezTo>
                  <a:pt x="0" y="9666"/>
                  <a:pt x="9666" y="0"/>
                  <a:pt x="21599" y="0"/>
                </a:cubicBezTo>
                <a:close/>
              </a:path>
            </a:pathLst>
          </a:custGeom>
          <a:solidFill>
            <a:srgbClr val="FFFFFF">
              <a:alpha val="67000"/>
            </a:srgbClr>
          </a:solidFill>
          <a:ln w="9524">
            <a:solidFill>
              <a:srgbClr val="000000"/>
            </a:solidFill>
            <a:round/>
          </a:ln>
        </p:spPr>
        <p:style>
          <a:lnRef idx="0">
            <a:srgbClr val="000000"/>
          </a:lnRef>
          <a:fillRef idx="0">
            <a:srgbClr val="000000"/>
          </a:fillRef>
          <a:effectRef idx="0">
            <a:srgbClr val="000000"/>
          </a:effectRef>
          <a:fontRef idx="minor"/>
        </p:style>
      </p:sp>
      <p:sp>
        <p:nvSpPr>
          <p:cNvPr id="1272983903" name="Shape 1144"/>
          <p:cNvSpPr/>
          <p:nvPr/>
        </p:nvSpPr>
        <p:spPr bwMode="auto">
          <a:xfrm>
            <a:off x="3037680" y="5578560"/>
            <a:ext cx="977040" cy="734400"/>
          </a:xfrm>
          <a:custGeom>
            <a:avLst/>
            <a:gdLst/>
            <a:ahLst/>
            <a:cxnLst/>
            <a:rect l="l" t="t" r="r" b="b"/>
            <a:pathLst>
              <a:path w="43200" h="43200" fill="norm" stroke="0" extrusionOk="0">
                <a:moveTo>
                  <a:pt x="21606" y="0"/>
                </a:moveTo>
                <a:lnTo>
                  <a:pt x="21606" y="0"/>
                </a:lnTo>
                <a:cubicBezTo>
                  <a:pt x="33524" y="0"/>
                  <a:pt x="43200" y="9671"/>
                  <a:pt x="43200" y="21599"/>
                </a:cubicBezTo>
                <a:lnTo>
                  <a:pt x="43200" y="21599"/>
                </a:lnTo>
                <a:cubicBezTo>
                  <a:pt x="43200" y="33528"/>
                  <a:pt x="33524" y="43200"/>
                  <a:pt x="21606" y="43200"/>
                </a:cubicBezTo>
                <a:lnTo>
                  <a:pt x="21606" y="43200"/>
                </a:lnTo>
                <a:cubicBezTo>
                  <a:pt x="9674" y="43200"/>
                  <a:pt x="0" y="33528"/>
                  <a:pt x="0" y="21599"/>
                </a:cubicBezTo>
                <a:lnTo>
                  <a:pt x="0" y="21599"/>
                </a:lnTo>
                <a:cubicBezTo>
                  <a:pt x="0" y="9671"/>
                  <a:pt x="9674" y="0"/>
                  <a:pt x="21606" y="0"/>
                </a:cubicBezTo>
                <a:close/>
              </a:path>
            </a:pathLst>
          </a:custGeom>
          <a:solidFill>
            <a:srgbClr val="FFFFFF">
              <a:alpha val="31000"/>
            </a:srgbClr>
          </a:solidFill>
          <a:ln w="9524">
            <a:solidFill>
              <a:srgbClr val="000000"/>
            </a:solidFill>
            <a:round/>
          </a:ln>
        </p:spPr>
        <p:style>
          <a:lnRef idx="0">
            <a:srgbClr val="000000"/>
          </a:lnRef>
          <a:fillRef idx="0">
            <a:srgbClr val="000000"/>
          </a:fillRef>
          <a:effectRef idx="0">
            <a:srgbClr val="000000"/>
          </a:effectRef>
          <a:fontRef idx="minor"/>
        </p:style>
      </p:sp>
      <p:sp>
        <p:nvSpPr>
          <p:cNvPr id="700265621" name="Shape 1147"/>
          <p:cNvSpPr/>
          <p:nvPr/>
        </p:nvSpPr>
        <p:spPr bwMode="auto">
          <a:xfrm>
            <a:off x="2609640" y="36720"/>
            <a:ext cx="751680" cy="565200"/>
          </a:xfrm>
          <a:custGeom>
            <a:avLst/>
            <a:gdLst/>
            <a:ahLst/>
            <a:cxnLst/>
            <a:rect l="l" t="t" r="r" b="b"/>
            <a:pathLst>
              <a:path w="43200" h="43200" fill="norm" stroke="0" extrusionOk="0">
                <a:moveTo>
                  <a:pt x="21600" y="0"/>
                </a:moveTo>
                <a:lnTo>
                  <a:pt x="21600" y="0"/>
                </a:lnTo>
                <a:cubicBezTo>
                  <a:pt x="33541" y="0"/>
                  <a:pt x="43200" y="9670"/>
                  <a:pt x="43200" y="21593"/>
                </a:cubicBezTo>
                <a:lnTo>
                  <a:pt x="43200" y="21593"/>
                </a:lnTo>
                <a:cubicBezTo>
                  <a:pt x="43200" y="33529"/>
                  <a:pt x="33541" y="43200"/>
                  <a:pt x="21600" y="43200"/>
                </a:cubicBezTo>
                <a:lnTo>
                  <a:pt x="21600" y="43200"/>
                </a:lnTo>
                <a:cubicBezTo>
                  <a:pt x="9673" y="43200"/>
                  <a:pt x="0" y="33529"/>
                  <a:pt x="0" y="21593"/>
                </a:cubicBezTo>
                <a:lnTo>
                  <a:pt x="0" y="21593"/>
                </a:lnTo>
                <a:cubicBezTo>
                  <a:pt x="0" y="9670"/>
                  <a:pt x="9673" y="0"/>
                  <a:pt x="21600" y="0"/>
                </a:cubicBezTo>
                <a:close/>
              </a:path>
            </a:pathLst>
          </a:custGeom>
          <a:solidFill>
            <a:srgbClr val="FFFFFF">
              <a:alpha val="15000"/>
            </a:srgbClr>
          </a:solidFill>
          <a:ln w="9524">
            <a:solidFill>
              <a:srgbClr val="000000"/>
            </a:solidFill>
            <a:round/>
          </a:ln>
        </p:spPr>
        <p:style>
          <a:lnRef idx="0">
            <a:srgbClr val="000000"/>
          </a:lnRef>
          <a:fillRef idx="0">
            <a:srgbClr val="000000"/>
          </a:fillRef>
          <a:effectRef idx="0">
            <a:srgbClr val="000000"/>
          </a:effectRef>
          <a:fontRef idx="minor"/>
        </p:style>
      </p:sp>
      <p:sp>
        <p:nvSpPr>
          <p:cNvPr id="1132926951" name="Shape 1148"/>
          <p:cNvSpPr/>
          <p:nvPr/>
        </p:nvSpPr>
        <p:spPr bwMode="auto">
          <a:xfrm>
            <a:off x="2272320" y="35640"/>
            <a:ext cx="748080" cy="562320"/>
          </a:xfrm>
          <a:custGeom>
            <a:avLst/>
            <a:gdLst/>
            <a:ahLst/>
            <a:cxnLst/>
            <a:rect l="l" t="t" r="r" b="b"/>
            <a:pathLst>
              <a:path w="43200" h="43200" fill="norm" stroke="0" extrusionOk="0">
                <a:moveTo>
                  <a:pt x="21608" y="0"/>
                </a:moveTo>
                <a:lnTo>
                  <a:pt x="21608" y="0"/>
                </a:lnTo>
                <a:cubicBezTo>
                  <a:pt x="33527" y="0"/>
                  <a:pt x="43200" y="9670"/>
                  <a:pt x="43200" y="21593"/>
                </a:cubicBezTo>
                <a:lnTo>
                  <a:pt x="43200" y="21593"/>
                </a:lnTo>
                <a:cubicBezTo>
                  <a:pt x="43200" y="33529"/>
                  <a:pt x="33527" y="43200"/>
                  <a:pt x="21608" y="43200"/>
                </a:cubicBezTo>
                <a:lnTo>
                  <a:pt x="21608" y="43200"/>
                </a:lnTo>
                <a:cubicBezTo>
                  <a:pt x="9672" y="43200"/>
                  <a:pt x="0" y="33529"/>
                  <a:pt x="0" y="21593"/>
                </a:cubicBezTo>
                <a:lnTo>
                  <a:pt x="0" y="21593"/>
                </a:lnTo>
                <a:cubicBezTo>
                  <a:pt x="0" y="9670"/>
                  <a:pt x="9672" y="0"/>
                  <a:pt x="21608" y="0"/>
                </a:cubicBezTo>
                <a:close/>
              </a:path>
            </a:pathLst>
          </a:custGeom>
          <a:solidFill>
            <a:srgbClr val="FFFFFF">
              <a:alpha val="15999"/>
            </a:srgbClr>
          </a:solidFill>
          <a:ln w="9524">
            <a:solidFill>
              <a:srgbClr val="000000"/>
            </a:solidFill>
            <a:round/>
          </a:ln>
        </p:spPr>
        <p:style>
          <a:lnRef idx="0">
            <a:srgbClr val="000000"/>
          </a:lnRef>
          <a:fillRef idx="0">
            <a:srgbClr val="000000"/>
          </a:fillRef>
          <a:effectRef idx="0">
            <a:srgbClr val="000000"/>
          </a:effectRef>
          <a:fontRef idx="minor"/>
        </p:style>
      </p:sp>
      <p:sp>
        <p:nvSpPr>
          <p:cNvPr id="42570906" name="Shape 1058"/>
          <p:cNvSpPr/>
          <p:nvPr/>
        </p:nvSpPr>
        <p:spPr bwMode="auto">
          <a:xfrm>
            <a:off x="8220960" y="0"/>
            <a:ext cx="3970440" cy="6856920"/>
          </a:xfrm>
          <a:custGeom>
            <a:avLst/>
            <a:gdLst/>
            <a:ahLst/>
            <a:cxnLst/>
            <a:rect l="l" t="t" r="r" b="b"/>
            <a:pathLst>
              <a:path w="43200" h="43200" fill="norm" stroke="0" extrusionOk="0">
                <a:moveTo>
                  <a:pt x="3874" y="0"/>
                </a:moveTo>
                <a:lnTo>
                  <a:pt x="3874" y="19794"/>
                </a:lnTo>
                <a:lnTo>
                  <a:pt x="3874" y="19794"/>
                </a:lnTo>
                <a:cubicBezTo>
                  <a:pt x="3874" y="19794"/>
                  <a:pt x="3932" y="19794"/>
                  <a:pt x="3932" y="19794"/>
                </a:cubicBezTo>
                <a:lnTo>
                  <a:pt x="3932" y="19794"/>
                </a:lnTo>
                <a:cubicBezTo>
                  <a:pt x="1759" y="19794"/>
                  <a:pt x="0" y="20605"/>
                  <a:pt x="0" y="21600"/>
                </a:cubicBezTo>
                <a:lnTo>
                  <a:pt x="0" y="21600"/>
                </a:lnTo>
                <a:cubicBezTo>
                  <a:pt x="0" y="22594"/>
                  <a:pt x="1759" y="23405"/>
                  <a:pt x="3932" y="23405"/>
                </a:cubicBezTo>
                <a:lnTo>
                  <a:pt x="3932" y="23405"/>
                </a:lnTo>
                <a:cubicBezTo>
                  <a:pt x="3932" y="23405"/>
                  <a:pt x="3874" y="23405"/>
                  <a:pt x="3874" y="23405"/>
                </a:cubicBezTo>
                <a:lnTo>
                  <a:pt x="3874" y="43200"/>
                </a:lnTo>
                <a:lnTo>
                  <a:pt x="43200" y="43200"/>
                </a:lnTo>
                <a:lnTo>
                  <a:pt x="43200" y="0"/>
                </a:lnTo>
                <a:lnTo>
                  <a:pt x="3874" y="0"/>
                </a:lnTo>
                <a:close/>
              </a:path>
            </a:pathLst>
          </a:custGeom>
          <a:solidFill>
            <a:schemeClr val="accent6">
              <a:lumMod val="60000"/>
              <a:lumOff val="40000"/>
            </a:schemeClr>
          </a:solidFill>
          <a:ln w="9524">
            <a:solidFill>
              <a:srgbClr val="000000"/>
            </a:solidFill>
            <a:round/>
          </a:ln>
        </p:spPr>
        <p:style>
          <a:lnRef idx="0">
            <a:srgbClr val="000000"/>
          </a:lnRef>
          <a:fillRef idx="0">
            <a:srgbClr val="000000"/>
          </a:fillRef>
          <a:effectRef idx="0">
            <a:srgbClr val="000000"/>
          </a:effectRef>
          <a:fontRef idx="minor"/>
        </p:style>
      </p:sp>
      <p:sp>
        <p:nvSpPr>
          <p:cNvPr id="1743866586" name="Shape 1102"/>
          <p:cNvSpPr/>
          <p:nvPr/>
        </p:nvSpPr>
        <p:spPr bwMode="auto">
          <a:xfrm>
            <a:off x="8400240" y="3356640"/>
            <a:ext cx="189719" cy="144360"/>
          </a:xfrm>
          <a:custGeom>
            <a:avLst/>
            <a:gdLst/>
            <a:ahLst/>
            <a:cxnLst/>
            <a:rect l="l" t="t" r="r" b="b"/>
            <a:pathLst>
              <a:path w="43200" h="43200" fill="norm" stroke="0" extrusionOk="0">
                <a:moveTo>
                  <a:pt x="43200" y="0"/>
                </a:moveTo>
                <a:lnTo>
                  <a:pt x="43200" y="43200"/>
                </a:lnTo>
                <a:lnTo>
                  <a:pt x="0" y="21623"/>
                </a:lnTo>
                <a:lnTo>
                  <a:pt x="43200" y="0"/>
                </a:lnTo>
              </a:path>
            </a:pathLst>
          </a:custGeom>
          <a:solidFill>
            <a:srgbClr val="FFFFFF"/>
          </a:solidFill>
          <a:ln w="9524" cap="rnd">
            <a:solidFill>
              <a:srgbClr val="000000"/>
            </a:solidFill>
            <a:bevel/>
          </a:ln>
        </p:spPr>
        <p:style>
          <a:lnRef idx="0">
            <a:srgbClr val="000000"/>
          </a:lnRef>
          <a:fillRef idx="0">
            <a:srgbClr val="000000"/>
          </a:fillRef>
          <a:effectRef idx="0">
            <a:srgbClr val="000000"/>
          </a:effectRef>
          <a:fontRef idx="minor"/>
        </p:style>
      </p:sp>
      <p:sp>
        <p:nvSpPr>
          <p:cNvPr id="394282084" name="PlaceHolder 1"/>
          <p:cNvSpPr>
            <a:spLocks noGrp="1"/>
          </p:cNvSpPr>
          <p:nvPr>
            <p:ph type="title"/>
          </p:nvPr>
        </p:nvSpPr>
        <p:spPr bwMode="auto">
          <a:xfrm>
            <a:off x="623520" y="2568960"/>
            <a:ext cx="7382520" cy="1653480"/>
          </a:xfrm>
          <a:prstGeom prst="rect">
            <a:avLst/>
          </a:prstGeom>
          <a:noFill/>
          <a:ln w="0">
            <a:noFill/>
          </a:ln>
        </p:spPr>
        <p:txBody>
          <a:bodyPr lIns="0" tIns="0" rIns="0" bIns="0" anchor="ctr">
            <a:noAutofit/>
          </a:bodyPr>
          <a:lstStyle/>
          <a:p>
            <a:pPr>
              <a:defRPr/>
            </a:pPr>
            <a:r>
              <a:rPr lang="fr-FR" sz="1800" b="0" strike="noStrike" spc="-1">
                <a:latin typeface="Arial"/>
              </a:rPr>
              <a:t>Cliquez pour éditer le format du texte-titre</a:t>
            </a:r>
            <a:endParaRPr/>
          </a:p>
        </p:txBody>
      </p:sp>
      <p:sp>
        <p:nvSpPr>
          <p:cNvPr id="1557968182" name="PlaceHolder 2"/>
          <p:cNvSpPr>
            <a:spLocks noGrp="1"/>
          </p:cNvSpPr>
          <p:nvPr>
            <p:ph type="ftr" idx="1"/>
          </p:nvPr>
        </p:nvSpPr>
        <p:spPr bwMode="auto">
          <a:xfrm>
            <a:off x="4165560" y="6356520"/>
            <a:ext cx="3859920" cy="364320"/>
          </a:xfrm>
          <a:prstGeom prst="rect">
            <a:avLst/>
          </a:prstGeom>
          <a:noFill/>
          <a:ln w="0">
            <a:noFill/>
          </a:ln>
        </p:spPr>
        <p:txBody>
          <a:bodyPr lIns="90000" tIns="45000" rIns="90000" bIns="45000" anchor="ctr">
            <a:noAutofit/>
          </a:bodyPr>
          <a:lstStyle>
            <a:lvl1pPr algn="ctr">
              <a:lnSpc>
                <a:spcPct val="100000"/>
              </a:lnSpc>
              <a:buNone/>
              <a:defRPr lang="fr-FR" sz="1400" b="0" strike="noStrike" spc="-1">
                <a:latin typeface="Times New Roman"/>
              </a:defRPr>
            </a:lvl1pPr>
          </a:lstStyle>
          <a:p>
            <a:pPr algn="ctr">
              <a:lnSpc>
                <a:spcPct val="100000"/>
              </a:lnSpc>
              <a:buNone/>
              <a:defRPr/>
            </a:pPr>
            <a:r>
              <a:rPr lang="fr-FR" sz="1400" b="0" strike="noStrike" spc="-1">
                <a:latin typeface="Times New Roman"/>
              </a:rPr>
              <a:t>&lt;pied de page&gt;</a:t>
            </a:r>
            <a:endParaRPr/>
          </a:p>
        </p:txBody>
      </p:sp>
      <p:sp>
        <p:nvSpPr>
          <p:cNvPr id="932254531" name="PlaceHolder 3"/>
          <p:cNvSpPr>
            <a:spLocks noGrp="1"/>
          </p:cNvSpPr>
          <p:nvPr>
            <p:ph type="sldNum" idx="2"/>
          </p:nvPr>
        </p:nvSpPr>
        <p:spPr bwMode="auto">
          <a:xfrm>
            <a:off x="8592120" y="6356520"/>
            <a:ext cx="2783519" cy="364320"/>
          </a:xfrm>
          <a:prstGeom prst="rect">
            <a:avLst/>
          </a:prstGeom>
          <a:noFill/>
          <a:ln w="0">
            <a:noFill/>
          </a:ln>
        </p:spPr>
        <p:txBody>
          <a:bodyPr lIns="90000" tIns="45000" rIns="90000" bIns="45000" anchor="ctr">
            <a:noAutofit/>
          </a:bodyPr>
          <a:lstStyle>
            <a:lvl1pPr algn="r">
              <a:lnSpc>
                <a:spcPct val="100000"/>
              </a:lnSpc>
              <a:buNone/>
              <a:defRPr lang="fr-FR" sz="1200" b="0" strike="noStrike" spc="-1">
                <a:solidFill>
                  <a:srgbClr val="28374A"/>
                </a:solidFill>
                <a:latin typeface="Arial"/>
                <a:ea typeface="Arial"/>
              </a:defRPr>
            </a:lvl1pPr>
          </a:lstStyle>
          <a:p>
            <a:pPr algn="r">
              <a:lnSpc>
                <a:spcPct val="100000"/>
              </a:lnSpc>
              <a:buNone/>
              <a:defRPr/>
            </a:pPr>
            <a:fld id="{3A83F415-61E3-48A8-9252-835E5B534397}" type="slidenum">
              <a:rPr lang="fr-FR" sz="1200" b="0" strike="noStrike" spc="-1">
                <a:solidFill>
                  <a:srgbClr val="28374A"/>
                </a:solidFill>
                <a:latin typeface="Arial"/>
                <a:ea typeface="Arial"/>
              </a:rPr>
              <a:t>‹N°›</a:t>
            </a:fld>
            <a:endParaRPr lang="fr-FR" sz="1200" b="0" strike="noStrike" spc="-1">
              <a:latin typeface="Times New Roman"/>
            </a:endParaRPr>
          </a:p>
        </p:txBody>
      </p:sp>
      <p:sp>
        <p:nvSpPr>
          <p:cNvPr id="1200977313" name="PlaceHolder 4"/>
          <p:cNvSpPr>
            <a:spLocks noGrp="1"/>
          </p:cNvSpPr>
          <p:nvPr>
            <p:ph type="dt" idx="3"/>
          </p:nvPr>
        </p:nvSpPr>
        <p:spPr bwMode="auto">
          <a:xfrm>
            <a:off x="815400" y="6356520"/>
            <a:ext cx="2844000" cy="364320"/>
          </a:xfrm>
          <a:prstGeom prst="rect">
            <a:avLst/>
          </a:prstGeom>
          <a:noFill/>
          <a:ln w="0">
            <a:noFill/>
          </a:ln>
        </p:spPr>
        <p:txBody>
          <a:bodyPr lIns="90000" tIns="45000" rIns="90000" bIns="45000" anchor="ctr">
            <a:noAutofit/>
          </a:bodyPr>
          <a:lstStyle>
            <a:lvl1pPr>
              <a:defRPr lang="fr-FR" sz="1400" b="0" strike="noStrike" spc="-1">
                <a:latin typeface="Times New Roman"/>
              </a:defRPr>
            </a:lvl1pPr>
          </a:lstStyle>
          <a:p>
            <a:pPr>
              <a:defRPr/>
            </a:pPr>
            <a:fld id="{CF3C3EB9-AEF0-8A85-EDC9-312FC85EABD2}" type="datetime1">
              <a:rPr lang="fr-FR"/>
              <a:t>19/07/2025</a:t>
            </a:fld>
            <a:endParaRPr/>
          </a:p>
        </p:txBody>
      </p:sp>
      <p:sp>
        <p:nvSpPr>
          <p:cNvPr id="958766894" name="PlaceHolder 5"/>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a:buChar char=""/>
              <a:defRPr/>
            </a:pPr>
            <a:r>
              <a:rPr lang="fr-FR" sz="3200" b="0" strike="noStrike" spc="-1">
                <a:latin typeface="Arial"/>
              </a:rPr>
              <a:t>Cliquez pour éditer le format du plan de texte</a:t>
            </a:r>
            <a:endParaRPr/>
          </a:p>
          <a:p>
            <a:pPr marL="864000" lvl="1" indent="-324000">
              <a:spcBef>
                <a:spcPts val="1134"/>
              </a:spcBef>
              <a:buClr>
                <a:srgbClr val="000000"/>
              </a:buClr>
              <a:buSzPct val="75000"/>
              <a:buFont typeface="Symbol"/>
              <a:buChar char=""/>
              <a:defRPr/>
            </a:pPr>
            <a:r>
              <a:rPr lang="fr-FR" sz="2800" b="0" strike="noStrike" spc="-1">
                <a:latin typeface="Arial"/>
              </a:rPr>
              <a:t>Second niveau de plan</a:t>
            </a:r>
            <a:endParaRPr/>
          </a:p>
          <a:p>
            <a:pPr marL="1296000" lvl="2" indent="-288000">
              <a:spcBef>
                <a:spcPts val="850"/>
              </a:spcBef>
              <a:buClr>
                <a:srgbClr val="000000"/>
              </a:buClr>
              <a:buSzPct val="45000"/>
              <a:buFont typeface="Wingdings"/>
              <a:buChar char=""/>
              <a:defRPr/>
            </a:pPr>
            <a:r>
              <a:rPr lang="fr-FR" sz="2400" b="0" strike="noStrike" spc="-1">
                <a:latin typeface="Arial"/>
              </a:rPr>
              <a:t>Troisième niveau de plan</a:t>
            </a:r>
            <a:endParaRPr/>
          </a:p>
          <a:p>
            <a:pPr marL="1728000" lvl="3" indent="-216000">
              <a:spcBef>
                <a:spcPts val="567"/>
              </a:spcBef>
              <a:buClr>
                <a:srgbClr val="000000"/>
              </a:buClr>
              <a:buSzPct val="75000"/>
              <a:buFont typeface="Symbol"/>
              <a:buChar char=""/>
              <a:defRPr/>
            </a:pPr>
            <a:r>
              <a:rPr lang="fr-FR" sz="2000" b="0" strike="noStrike" spc="-1">
                <a:latin typeface="Arial"/>
              </a:rPr>
              <a:t>Quatrième niveau de plan</a:t>
            </a:r>
            <a:endParaRPr/>
          </a:p>
          <a:p>
            <a:pPr marL="2160000" lvl="4" indent="-216000">
              <a:spcBef>
                <a:spcPts val="283"/>
              </a:spcBef>
              <a:buClr>
                <a:srgbClr val="000000"/>
              </a:buClr>
              <a:buSzPct val="45000"/>
              <a:buFont typeface="Wingdings"/>
              <a:buChar char=""/>
              <a:defRPr/>
            </a:pPr>
            <a:r>
              <a:rPr lang="fr-FR" sz="2000" b="0" strike="noStrike" spc="-1">
                <a:latin typeface="Arial"/>
              </a:rPr>
              <a:t>Cinquième niveau de plan</a:t>
            </a:r>
            <a:endParaRPr/>
          </a:p>
          <a:p>
            <a:pPr marL="2592000" lvl="5" indent="-216000">
              <a:spcBef>
                <a:spcPts val="283"/>
              </a:spcBef>
              <a:buClr>
                <a:srgbClr val="000000"/>
              </a:buClr>
              <a:buSzPct val="45000"/>
              <a:buFont typeface="Wingdings"/>
              <a:buChar char=""/>
              <a:defRPr/>
            </a:pPr>
            <a:r>
              <a:rPr lang="fr-FR" sz="2000" b="0" strike="noStrike" spc="-1">
                <a:latin typeface="Arial"/>
              </a:rPr>
              <a:t>Sixième niveau de plan</a:t>
            </a:r>
            <a:endParaRPr/>
          </a:p>
          <a:p>
            <a:pPr marL="3024000" lvl="6" indent="-216000">
              <a:spcBef>
                <a:spcPts val="283"/>
              </a:spcBef>
              <a:buClr>
                <a:srgbClr val="000000"/>
              </a:buClr>
              <a:buSzPct val="45000"/>
              <a:buFont typeface="Wingdings"/>
              <a:buChar char=""/>
              <a:defRPr/>
            </a:pPr>
            <a:r>
              <a:rPr lang="fr-FR" sz="2000" b="0" strike="noStrike" spc="-1">
                <a:latin typeface="Arial"/>
              </a:rPr>
              <a:t>Septième niveau de plan</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1" ftr="0" hdr="0" sldNum="1"/>
  <p:txStyles>
    <p:titleStyle>
      <a:lvl1pPr algn="l" defTabSz="914400" rtl="0">
        <a:lnSpc>
          <a:spcPct val="90000"/>
        </a:lnSpc>
        <a:spcBef>
          <a:spcPts val="0"/>
        </a:spcBef>
        <a:buNone/>
        <a:defRPr sz="440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p:bodyStyle>
    <p:other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1015476115" name="Shape 1100"/>
          <p:cNvSpPr/>
          <p:nvPr/>
        </p:nvSpPr>
        <p:spPr bwMode="auto">
          <a:xfrm>
            <a:off x="3600" y="360"/>
            <a:ext cx="12183840" cy="6856920"/>
          </a:xfrm>
          <a:custGeom>
            <a:avLst/>
            <a:gdLst/>
            <a:ahLst/>
            <a:cxnLst/>
            <a:rect l="l" t="t" r="r" b="b"/>
            <a:pathLst>
              <a:path w="43174" h="43200" fill="norm" stroke="0" extrusionOk="0">
                <a:moveTo>
                  <a:pt x="43174" y="43200"/>
                </a:moveTo>
                <a:lnTo>
                  <a:pt x="43174" y="0"/>
                </a:lnTo>
                <a:lnTo>
                  <a:pt x="0" y="0"/>
                </a:lnTo>
                <a:lnTo>
                  <a:pt x="0" y="43200"/>
                </a:lnTo>
                <a:lnTo>
                  <a:pt x="43174" y="43200"/>
                </a:lnTo>
                <a:close/>
              </a:path>
            </a:pathLst>
          </a:custGeom>
          <a:solidFill>
            <a:schemeClr val="accent6">
              <a:lumMod val="20000"/>
              <a:lumOff val="80000"/>
            </a:schemeClr>
          </a:solidFill>
          <a:ln w="9524">
            <a:solidFill>
              <a:srgbClr val="000000"/>
            </a:solidFill>
            <a:round/>
          </a:ln>
        </p:spPr>
        <p:style>
          <a:lnRef idx="0">
            <a:srgbClr val="000000"/>
          </a:lnRef>
          <a:fillRef idx="0">
            <a:srgbClr val="000000"/>
          </a:fillRef>
          <a:effectRef idx="0">
            <a:srgbClr val="000000"/>
          </a:effectRef>
          <a:fontRef idx="minor"/>
        </p:style>
      </p:sp>
      <p:sp>
        <p:nvSpPr>
          <p:cNvPr id="1941081517" name="Shape 1103"/>
          <p:cNvSpPr/>
          <p:nvPr/>
        </p:nvSpPr>
        <p:spPr bwMode="auto">
          <a:xfrm>
            <a:off x="183240" y="101880"/>
            <a:ext cx="7788960" cy="5857200"/>
          </a:xfrm>
          <a:custGeom>
            <a:avLst/>
            <a:gdLst/>
            <a:ahLst/>
            <a:cxnLst/>
            <a:rect l="l" t="t" r="r" b="b"/>
            <a:pathLst>
              <a:path w="43200" h="43200" fill="norm" stroke="0" extrusionOk="0">
                <a:moveTo>
                  <a:pt x="43199" y="21599"/>
                </a:moveTo>
                <a:lnTo>
                  <a:pt x="43199" y="21599"/>
                </a:lnTo>
                <a:lnTo>
                  <a:pt x="43199" y="21599"/>
                </a:lnTo>
                <a:cubicBezTo>
                  <a:pt x="43199" y="21599"/>
                  <a:pt x="43199" y="21599"/>
                  <a:pt x="43199" y="21599"/>
                </a:cubicBezTo>
                <a:lnTo>
                  <a:pt x="43199" y="21599"/>
                </a:lnTo>
                <a:lnTo>
                  <a:pt x="43199" y="21599"/>
                </a:lnTo>
                <a:cubicBezTo>
                  <a:pt x="43199" y="33449"/>
                  <a:pt x="33448" y="43199"/>
                  <a:pt x="21600" y="43199"/>
                </a:cubicBezTo>
                <a:lnTo>
                  <a:pt x="21600" y="43199"/>
                </a:lnTo>
                <a:cubicBezTo>
                  <a:pt x="9749" y="43199"/>
                  <a:pt x="0" y="33449"/>
                  <a:pt x="0" y="21599"/>
                </a:cubicBezTo>
                <a:lnTo>
                  <a:pt x="0" y="21599"/>
                </a:lnTo>
                <a:cubicBezTo>
                  <a:pt x="0" y="9750"/>
                  <a:pt x="9749" y="0"/>
                  <a:pt x="21600" y="0"/>
                </a:cubicBezTo>
                <a:lnTo>
                  <a:pt x="21600" y="0"/>
                </a:lnTo>
                <a:cubicBezTo>
                  <a:pt x="33448" y="0"/>
                  <a:pt x="43199" y="9750"/>
                  <a:pt x="43199" y="21599"/>
                </a:cubicBezTo>
              </a:path>
            </a:pathLst>
          </a:custGeom>
          <a:solidFill>
            <a:srgbClr val="FFFFFF">
              <a:alpha val="1999"/>
            </a:srgbClr>
          </a:solidFill>
          <a:ln w="9524">
            <a:solidFill>
              <a:srgbClr val="000000"/>
            </a:solidFill>
            <a:round/>
          </a:ln>
        </p:spPr>
        <p:style>
          <a:lnRef idx="0">
            <a:srgbClr val="000000"/>
          </a:lnRef>
          <a:fillRef idx="0">
            <a:srgbClr val="000000"/>
          </a:fillRef>
          <a:effectRef idx="0">
            <a:srgbClr val="000000"/>
          </a:effectRef>
          <a:fontRef idx="minor"/>
        </p:style>
      </p:sp>
      <p:sp>
        <p:nvSpPr>
          <p:cNvPr id="1987102350" name="Shape 1104"/>
          <p:cNvSpPr/>
          <p:nvPr/>
        </p:nvSpPr>
        <p:spPr bwMode="auto">
          <a:xfrm>
            <a:off x="244800" y="130320"/>
            <a:ext cx="7609680" cy="572256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50" y="43200"/>
                  <a:pt x="21600" y="43200"/>
                </a:cubicBezTo>
                <a:lnTo>
                  <a:pt x="21600" y="43200"/>
                </a:lnTo>
                <a:cubicBezTo>
                  <a:pt x="9749" y="43200"/>
                  <a:pt x="0" y="33449"/>
                  <a:pt x="0" y="21600"/>
                </a:cubicBezTo>
                <a:lnTo>
                  <a:pt x="0" y="21600"/>
                </a:lnTo>
                <a:cubicBezTo>
                  <a:pt x="0" y="9751"/>
                  <a:pt x="9749" y="0"/>
                  <a:pt x="21600" y="0"/>
                </a:cubicBezTo>
                <a:lnTo>
                  <a:pt x="21600" y="0"/>
                </a:lnTo>
                <a:cubicBezTo>
                  <a:pt x="33450" y="0"/>
                  <a:pt x="43200" y="9750"/>
                  <a:pt x="43200" y="21600"/>
                </a:cubicBezTo>
              </a:path>
            </a:pathLst>
          </a:custGeom>
          <a:solidFill>
            <a:srgbClr val="FFFFFF">
              <a:alpha val="3000"/>
            </a:srgbClr>
          </a:solidFill>
          <a:ln w="9524">
            <a:solidFill>
              <a:srgbClr val="000000"/>
            </a:solidFill>
            <a:round/>
          </a:ln>
        </p:spPr>
        <p:style>
          <a:lnRef idx="0">
            <a:srgbClr val="000000"/>
          </a:lnRef>
          <a:fillRef idx="0">
            <a:srgbClr val="000000"/>
          </a:fillRef>
          <a:effectRef idx="0">
            <a:srgbClr val="000000"/>
          </a:effectRef>
          <a:fontRef idx="minor"/>
        </p:style>
      </p:sp>
      <p:sp>
        <p:nvSpPr>
          <p:cNvPr id="1814617763" name="Shape 1105"/>
          <p:cNvSpPr/>
          <p:nvPr/>
        </p:nvSpPr>
        <p:spPr bwMode="auto">
          <a:xfrm>
            <a:off x="306360" y="159120"/>
            <a:ext cx="7431120" cy="558828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50"/>
                  <a:pt x="33448" y="43200"/>
                  <a:pt x="21599" y="43200"/>
                </a:cubicBezTo>
                <a:lnTo>
                  <a:pt x="21599" y="43200"/>
                </a:lnTo>
                <a:cubicBezTo>
                  <a:pt x="9749" y="43200"/>
                  <a:pt x="0" y="33450"/>
                  <a:pt x="0" y="21599"/>
                </a:cubicBezTo>
                <a:lnTo>
                  <a:pt x="0" y="21599"/>
                </a:lnTo>
                <a:cubicBezTo>
                  <a:pt x="0" y="9750"/>
                  <a:pt x="9749" y="0"/>
                  <a:pt x="21599" y="0"/>
                </a:cubicBezTo>
                <a:lnTo>
                  <a:pt x="21599" y="0"/>
                </a:lnTo>
                <a:cubicBezTo>
                  <a:pt x="33448" y="0"/>
                  <a:pt x="43200" y="9750"/>
                  <a:pt x="43200" y="21599"/>
                </a:cubicBezTo>
              </a:path>
            </a:pathLst>
          </a:custGeom>
          <a:solidFill>
            <a:srgbClr val="FFFFFF">
              <a:alpha val="5000"/>
            </a:srgbClr>
          </a:solidFill>
          <a:ln w="9524">
            <a:solidFill>
              <a:srgbClr val="000000"/>
            </a:solidFill>
            <a:round/>
          </a:ln>
        </p:spPr>
        <p:style>
          <a:lnRef idx="0">
            <a:srgbClr val="000000"/>
          </a:lnRef>
          <a:fillRef idx="0">
            <a:srgbClr val="000000"/>
          </a:fillRef>
          <a:effectRef idx="0">
            <a:srgbClr val="000000"/>
          </a:effectRef>
          <a:fontRef idx="minor"/>
        </p:style>
      </p:sp>
      <p:sp>
        <p:nvSpPr>
          <p:cNvPr id="2143466811" name="Shape 1106"/>
          <p:cNvSpPr/>
          <p:nvPr/>
        </p:nvSpPr>
        <p:spPr bwMode="auto">
          <a:xfrm>
            <a:off x="367920" y="187920"/>
            <a:ext cx="7252200" cy="545364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7"/>
                  <a:pt x="33450" y="43200"/>
                  <a:pt x="21600" y="43200"/>
                </a:cubicBezTo>
                <a:lnTo>
                  <a:pt x="21600" y="43200"/>
                </a:lnTo>
                <a:cubicBezTo>
                  <a:pt x="9750" y="43200"/>
                  <a:pt x="0" y="33447"/>
                  <a:pt x="0" y="21599"/>
                </a:cubicBezTo>
                <a:lnTo>
                  <a:pt x="0" y="21599"/>
                </a:lnTo>
                <a:cubicBezTo>
                  <a:pt x="0" y="9749"/>
                  <a:pt x="9750" y="0"/>
                  <a:pt x="21600" y="0"/>
                </a:cubicBezTo>
                <a:lnTo>
                  <a:pt x="21600" y="0"/>
                </a:lnTo>
                <a:cubicBezTo>
                  <a:pt x="33450" y="0"/>
                  <a:pt x="43200" y="9749"/>
                  <a:pt x="43200" y="21599"/>
                </a:cubicBezTo>
              </a:path>
            </a:pathLst>
          </a:custGeom>
          <a:solidFill>
            <a:srgbClr val="FFFFFF">
              <a:alpha val="6000"/>
            </a:srgbClr>
          </a:solidFill>
          <a:ln w="9524">
            <a:solidFill>
              <a:srgbClr val="000000"/>
            </a:solidFill>
            <a:round/>
          </a:ln>
        </p:spPr>
        <p:style>
          <a:lnRef idx="0">
            <a:srgbClr val="000000"/>
          </a:lnRef>
          <a:fillRef idx="0">
            <a:srgbClr val="000000"/>
          </a:fillRef>
          <a:effectRef idx="0">
            <a:srgbClr val="000000"/>
          </a:effectRef>
          <a:fontRef idx="minor"/>
        </p:style>
      </p:sp>
      <p:sp>
        <p:nvSpPr>
          <p:cNvPr id="1453070867" name="Shape 1107"/>
          <p:cNvSpPr/>
          <p:nvPr/>
        </p:nvSpPr>
        <p:spPr bwMode="auto">
          <a:xfrm>
            <a:off x="429480" y="216360"/>
            <a:ext cx="7073640" cy="531936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8"/>
                  <a:pt x="33448" y="43200"/>
                  <a:pt x="21600" y="43200"/>
                </a:cubicBezTo>
                <a:lnTo>
                  <a:pt x="21600" y="43200"/>
                </a:lnTo>
                <a:cubicBezTo>
                  <a:pt x="9751" y="43200"/>
                  <a:pt x="0" y="33448"/>
                  <a:pt x="0" y="21599"/>
                </a:cubicBezTo>
                <a:lnTo>
                  <a:pt x="0" y="21599"/>
                </a:lnTo>
                <a:cubicBezTo>
                  <a:pt x="0" y="9751"/>
                  <a:pt x="9751" y="0"/>
                  <a:pt x="21600" y="0"/>
                </a:cubicBezTo>
                <a:lnTo>
                  <a:pt x="21600" y="0"/>
                </a:lnTo>
                <a:cubicBezTo>
                  <a:pt x="33448" y="0"/>
                  <a:pt x="43200" y="9751"/>
                  <a:pt x="43200" y="21599"/>
                </a:cubicBezTo>
              </a:path>
            </a:pathLst>
          </a:custGeom>
          <a:solidFill>
            <a:srgbClr val="FFFFFF">
              <a:alpha val="7999"/>
            </a:srgbClr>
          </a:solidFill>
          <a:ln w="9524">
            <a:solidFill>
              <a:srgbClr val="000000"/>
            </a:solidFill>
            <a:round/>
          </a:ln>
        </p:spPr>
        <p:style>
          <a:lnRef idx="0">
            <a:srgbClr val="000000"/>
          </a:lnRef>
          <a:fillRef idx="0">
            <a:srgbClr val="000000"/>
          </a:fillRef>
          <a:effectRef idx="0">
            <a:srgbClr val="000000"/>
          </a:effectRef>
          <a:fontRef idx="minor"/>
        </p:style>
      </p:sp>
      <p:sp>
        <p:nvSpPr>
          <p:cNvPr id="1207207947" name="Shape 1108"/>
          <p:cNvSpPr/>
          <p:nvPr/>
        </p:nvSpPr>
        <p:spPr bwMode="auto">
          <a:xfrm>
            <a:off x="491400" y="245160"/>
            <a:ext cx="6894360" cy="518472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49" y="43200"/>
                  <a:pt x="21599" y="43200"/>
                </a:cubicBezTo>
                <a:lnTo>
                  <a:pt x="21599" y="43200"/>
                </a:lnTo>
                <a:cubicBezTo>
                  <a:pt x="9750" y="43200"/>
                  <a:pt x="0" y="33449"/>
                  <a:pt x="0" y="21600"/>
                </a:cubicBezTo>
                <a:lnTo>
                  <a:pt x="0" y="21600"/>
                </a:lnTo>
                <a:cubicBezTo>
                  <a:pt x="0" y="9750"/>
                  <a:pt x="9750" y="0"/>
                  <a:pt x="21599" y="0"/>
                </a:cubicBezTo>
                <a:lnTo>
                  <a:pt x="21599" y="0"/>
                </a:lnTo>
                <a:cubicBezTo>
                  <a:pt x="33449" y="0"/>
                  <a:pt x="43200" y="9750"/>
                  <a:pt x="43200" y="21600"/>
                </a:cubicBezTo>
              </a:path>
            </a:pathLst>
          </a:custGeom>
          <a:solidFill>
            <a:srgbClr val="FFFFFF">
              <a:alpha val="9000"/>
            </a:srgbClr>
          </a:solidFill>
          <a:ln w="9524">
            <a:solidFill>
              <a:srgbClr val="000000"/>
            </a:solidFill>
            <a:round/>
          </a:ln>
        </p:spPr>
        <p:style>
          <a:lnRef idx="0">
            <a:srgbClr val="000000"/>
          </a:lnRef>
          <a:fillRef idx="0">
            <a:srgbClr val="000000"/>
          </a:fillRef>
          <a:effectRef idx="0">
            <a:srgbClr val="000000"/>
          </a:effectRef>
          <a:fontRef idx="minor"/>
        </p:style>
      </p:sp>
      <p:sp>
        <p:nvSpPr>
          <p:cNvPr id="208661014" name="Shape 1109"/>
          <p:cNvSpPr/>
          <p:nvPr/>
        </p:nvSpPr>
        <p:spPr bwMode="auto">
          <a:xfrm>
            <a:off x="552960" y="273960"/>
            <a:ext cx="6715440" cy="505008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8"/>
                  <a:pt x="33449" y="43199"/>
                  <a:pt x="21600" y="43199"/>
                </a:cubicBezTo>
                <a:lnTo>
                  <a:pt x="21600" y="43199"/>
                </a:lnTo>
                <a:cubicBezTo>
                  <a:pt x="9750" y="43199"/>
                  <a:pt x="0" y="33448"/>
                  <a:pt x="0" y="21600"/>
                </a:cubicBezTo>
                <a:lnTo>
                  <a:pt x="0" y="21600"/>
                </a:lnTo>
                <a:cubicBezTo>
                  <a:pt x="0" y="9748"/>
                  <a:pt x="9750" y="0"/>
                  <a:pt x="21600" y="0"/>
                </a:cubicBezTo>
                <a:lnTo>
                  <a:pt x="21600" y="0"/>
                </a:lnTo>
                <a:cubicBezTo>
                  <a:pt x="33449" y="0"/>
                  <a:pt x="43200" y="9748"/>
                  <a:pt x="43200" y="21600"/>
                </a:cubicBezTo>
              </a:path>
            </a:pathLst>
          </a:custGeom>
          <a:solidFill>
            <a:srgbClr val="FFFFFF">
              <a:alpha val="11000"/>
            </a:srgbClr>
          </a:solidFill>
          <a:ln w="9524">
            <a:solidFill>
              <a:srgbClr val="000000"/>
            </a:solidFill>
            <a:round/>
          </a:ln>
        </p:spPr>
        <p:style>
          <a:lnRef idx="0">
            <a:srgbClr val="000000"/>
          </a:lnRef>
          <a:fillRef idx="0">
            <a:srgbClr val="000000"/>
          </a:fillRef>
          <a:effectRef idx="0">
            <a:srgbClr val="000000"/>
          </a:effectRef>
          <a:fontRef idx="minor"/>
        </p:style>
      </p:sp>
      <p:sp>
        <p:nvSpPr>
          <p:cNvPr id="985069693" name="Shape 1110"/>
          <p:cNvSpPr/>
          <p:nvPr/>
        </p:nvSpPr>
        <p:spPr bwMode="auto">
          <a:xfrm>
            <a:off x="614520" y="302400"/>
            <a:ext cx="6536520" cy="4915440"/>
          </a:xfrm>
          <a:custGeom>
            <a:avLst/>
            <a:gdLst/>
            <a:ahLst/>
            <a:cxnLst/>
            <a:rect l="l" t="t" r="r" b="b"/>
            <a:pathLst>
              <a:path w="43200" h="43200" fill="norm" stroke="0" extrusionOk="0">
                <a:moveTo>
                  <a:pt x="43199" y="21600"/>
                </a:moveTo>
                <a:lnTo>
                  <a:pt x="43199" y="21600"/>
                </a:lnTo>
                <a:lnTo>
                  <a:pt x="43199" y="21600"/>
                </a:lnTo>
                <a:cubicBezTo>
                  <a:pt x="43199" y="21600"/>
                  <a:pt x="43199" y="21600"/>
                  <a:pt x="43199" y="21600"/>
                </a:cubicBezTo>
                <a:lnTo>
                  <a:pt x="43199" y="21600"/>
                </a:lnTo>
                <a:lnTo>
                  <a:pt x="43199" y="21600"/>
                </a:lnTo>
                <a:cubicBezTo>
                  <a:pt x="43199" y="33449"/>
                  <a:pt x="33449" y="43200"/>
                  <a:pt x="21600" y="43200"/>
                </a:cubicBezTo>
                <a:lnTo>
                  <a:pt x="21600" y="43200"/>
                </a:lnTo>
                <a:cubicBezTo>
                  <a:pt x="9750" y="43200"/>
                  <a:pt x="0" y="33449"/>
                  <a:pt x="0" y="21600"/>
                </a:cubicBezTo>
                <a:lnTo>
                  <a:pt x="0" y="21600"/>
                </a:lnTo>
                <a:cubicBezTo>
                  <a:pt x="0" y="9751"/>
                  <a:pt x="9750" y="0"/>
                  <a:pt x="21600" y="0"/>
                </a:cubicBezTo>
                <a:lnTo>
                  <a:pt x="21600" y="0"/>
                </a:lnTo>
                <a:cubicBezTo>
                  <a:pt x="33449" y="0"/>
                  <a:pt x="43199" y="9751"/>
                  <a:pt x="43199" y="21600"/>
                </a:cubicBezTo>
              </a:path>
            </a:pathLst>
          </a:custGeom>
          <a:solidFill>
            <a:srgbClr val="FFFFFF">
              <a:alpha val="13000"/>
            </a:srgbClr>
          </a:solidFill>
          <a:ln w="9524">
            <a:solidFill>
              <a:srgbClr val="000000"/>
            </a:solidFill>
            <a:round/>
          </a:ln>
        </p:spPr>
        <p:style>
          <a:lnRef idx="0">
            <a:srgbClr val="000000"/>
          </a:lnRef>
          <a:fillRef idx="0">
            <a:srgbClr val="000000"/>
          </a:fillRef>
          <a:effectRef idx="0">
            <a:srgbClr val="000000"/>
          </a:effectRef>
          <a:fontRef idx="minor"/>
        </p:style>
      </p:sp>
      <p:sp>
        <p:nvSpPr>
          <p:cNvPr id="201997250" name="Shape 1111"/>
          <p:cNvSpPr/>
          <p:nvPr/>
        </p:nvSpPr>
        <p:spPr bwMode="auto">
          <a:xfrm>
            <a:off x="676080" y="331200"/>
            <a:ext cx="6357600" cy="4780800"/>
          </a:xfrm>
          <a:custGeom>
            <a:avLst/>
            <a:gdLst/>
            <a:ahLst/>
            <a:cxnLst/>
            <a:rect l="l" t="t" r="r" b="b"/>
            <a:pathLst>
              <a:path w="43200" h="43200" fill="norm" stroke="0" extrusionOk="0">
                <a:moveTo>
                  <a:pt x="43199" y="21600"/>
                </a:moveTo>
                <a:lnTo>
                  <a:pt x="43199" y="21600"/>
                </a:lnTo>
                <a:lnTo>
                  <a:pt x="43199" y="21600"/>
                </a:lnTo>
                <a:cubicBezTo>
                  <a:pt x="43199" y="21600"/>
                  <a:pt x="43199" y="21600"/>
                  <a:pt x="43199" y="21600"/>
                </a:cubicBezTo>
                <a:lnTo>
                  <a:pt x="43199" y="21600"/>
                </a:lnTo>
                <a:lnTo>
                  <a:pt x="43199" y="21600"/>
                </a:lnTo>
                <a:cubicBezTo>
                  <a:pt x="43199" y="33449"/>
                  <a:pt x="33449" y="43199"/>
                  <a:pt x="21598" y="43199"/>
                </a:cubicBezTo>
                <a:lnTo>
                  <a:pt x="21598" y="43199"/>
                </a:lnTo>
                <a:cubicBezTo>
                  <a:pt x="9750" y="43199"/>
                  <a:pt x="0" y="33449"/>
                  <a:pt x="0" y="21600"/>
                </a:cubicBezTo>
                <a:lnTo>
                  <a:pt x="0" y="21600"/>
                </a:lnTo>
                <a:cubicBezTo>
                  <a:pt x="0" y="9750"/>
                  <a:pt x="9750" y="0"/>
                  <a:pt x="21598" y="0"/>
                </a:cubicBezTo>
                <a:lnTo>
                  <a:pt x="21598" y="0"/>
                </a:lnTo>
                <a:cubicBezTo>
                  <a:pt x="33449" y="0"/>
                  <a:pt x="43199" y="9750"/>
                  <a:pt x="43199" y="21600"/>
                </a:cubicBezTo>
              </a:path>
            </a:pathLst>
          </a:custGeom>
          <a:solidFill>
            <a:srgbClr val="FFFFFF">
              <a:alpha val="14000"/>
            </a:srgbClr>
          </a:solidFill>
          <a:ln w="9524">
            <a:solidFill>
              <a:srgbClr val="000000"/>
            </a:solidFill>
            <a:round/>
          </a:ln>
        </p:spPr>
        <p:style>
          <a:lnRef idx="0">
            <a:srgbClr val="000000"/>
          </a:lnRef>
          <a:fillRef idx="0">
            <a:srgbClr val="000000"/>
          </a:fillRef>
          <a:effectRef idx="0">
            <a:srgbClr val="000000"/>
          </a:effectRef>
          <a:fontRef idx="minor"/>
        </p:style>
      </p:sp>
      <p:sp>
        <p:nvSpPr>
          <p:cNvPr id="1728730798" name="Shape 1112"/>
          <p:cNvSpPr/>
          <p:nvPr/>
        </p:nvSpPr>
        <p:spPr bwMode="auto">
          <a:xfrm>
            <a:off x="737640" y="360000"/>
            <a:ext cx="6178680" cy="464616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48" y="43199"/>
                  <a:pt x="21599" y="43199"/>
                </a:cubicBezTo>
                <a:lnTo>
                  <a:pt x="21599" y="43199"/>
                </a:lnTo>
                <a:cubicBezTo>
                  <a:pt x="9750" y="43199"/>
                  <a:pt x="0" y="33449"/>
                  <a:pt x="0" y="21600"/>
                </a:cubicBezTo>
                <a:lnTo>
                  <a:pt x="0" y="21600"/>
                </a:lnTo>
                <a:cubicBezTo>
                  <a:pt x="0" y="9751"/>
                  <a:pt x="9750" y="0"/>
                  <a:pt x="21599" y="0"/>
                </a:cubicBezTo>
                <a:lnTo>
                  <a:pt x="21599" y="0"/>
                </a:lnTo>
                <a:cubicBezTo>
                  <a:pt x="33448" y="0"/>
                  <a:pt x="43200" y="9751"/>
                  <a:pt x="43200" y="21599"/>
                </a:cubicBezTo>
              </a:path>
            </a:pathLst>
          </a:custGeom>
          <a:solidFill>
            <a:srgbClr val="FFFFFF">
              <a:alpha val="15999"/>
            </a:srgbClr>
          </a:solidFill>
          <a:ln w="9524">
            <a:solidFill>
              <a:srgbClr val="000000"/>
            </a:solidFill>
            <a:round/>
          </a:ln>
        </p:spPr>
        <p:style>
          <a:lnRef idx="0">
            <a:srgbClr val="000000"/>
          </a:lnRef>
          <a:fillRef idx="0">
            <a:srgbClr val="000000"/>
          </a:fillRef>
          <a:effectRef idx="0">
            <a:srgbClr val="000000"/>
          </a:effectRef>
          <a:fontRef idx="minor"/>
        </p:style>
      </p:sp>
      <p:sp>
        <p:nvSpPr>
          <p:cNvPr id="1385225908" name="Shape 1113"/>
          <p:cNvSpPr/>
          <p:nvPr/>
        </p:nvSpPr>
        <p:spPr bwMode="auto">
          <a:xfrm>
            <a:off x="799200" y="388439"/>
            <a:ext cx="5999760" cy="451188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9"/>
                  <a:pt x="33449" y="43200"/>
                  <a:pt x="21600" y="43200"/>
                </a:cubicBezTo>
                <a:lnTo>
                  <a:pt x="21600" y="43200"/>
                </a:lnTo>
                <a:cubicBezTo>
                  <a:pt x="9750" y="43200"/>
                  <a:pt x="0" y="33449"/>
                  <a:pt x="0" y="21599"/>
                </a:cubicBezTo>
                <a:lnTo>
                  <a:pt x="0" y="21599"/>
                </a:lnTo>
                <a:cubicBezTo>
                  <a:pt x="0" y="9749"/>
                  <a:pt x="9750" y="0"/>
                  <a:pt x="21600" y="0"/>
                </a:cubicBezTo>
                <a:lnTo>
                  <a:pt x="21600" y="0"/>
                </a:lnTo>
                <a:cubicBezTo>
                  <a:pt x="33449" y="0"/>
                  <a:pt x="43200" y="9749"/>
                  <a:pt x="43200" y="21599"/>
                </a:cubicBezTo>
              </a:path>
            </a:pathLst>
          </a:custGeom>
          <a:solidFill>
            <a:srgbClr val="FFFFFF">
              <a:alpha val="18000"/>
            </a:srgbClr>
          </a:solidFill>
          <a:ln w="9524">
            <a:solidFill>
              <a:srgbClr val="000000"/>
            </a:solidFill>
            <a:round/>
          </a:ln>
        </p:spPr>
        <p:style>
          <a:lnRef idx="0">
            <a:srgbClr val="000000"/>
          </a:lnRef>
          <a:fillRef idx="0">
            <a:srgbClr val="000000"/>
          </a:fillRef>
          <a:effectRef idx="0">
            <a:srgbClr val="000000"/>
          </a:effectRef>
          <a:fontRef idx="minor"/>
        </p:style>
      </p:sp>
      <p:sp>
        <p:nvSpPr>
          <p:cNvPr id="776609524" name="Shape 1114"/>
          <p:cNvSpPr/>
          <p:nvPr/>
        </p:nvSpPr>
        <p:spPr bwMode="auto">
          <a:xfrm>
            <a:off x="860760" y="417240"/>
            <a:ext cx="5820840" cy="437724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49" y="43200"/>
                  <a:pt x="21599" y="43200"/>
                </a:cubicBezTo>
                <a:lnTo>
                  <a:pt x="21599" y="43200"/>
                </a:lnTo>
                <a:cubicBezTo>
                  <a:pt x="9750" y="43200"/>
                  <a:pt x="0" y="33449"/>
                  <a:pt x="0" y="21600"/>
                </a:cubicBezTo>
                <a:lnTo>
                  <a:pt x="0" y="21600"/>
                </a:lnTo>
                <a:cubicBezTo>
                  <a:pt x="0" y="9750"/>
                  <a:pt x="9750" y="0"/>
                  <a:pt x="21599" y="0"/>
                </a:cubicBezTo>
                <a:lnTo>
                  <a:pt x="21599" y="0"/>
                </a:lnTo>
                <a:cubicBezTo>
                  <a:pt x="33449" y="0"/>
                  <a:pt x="43200" y="9750"/>
                  <a:pt x="43200" y="21600"/>
                </a:cubicBezTo>
              </a:path>
            </a:pathLst>
          </a:custGeom>
          <a:solidFill>
            <a:srgbClr val="FFFFFF">
              <a:alpha val="19000"/>
            </a:srgbClr>
          </a:solidFill>
          <a:ln w="9524">
            <a:solidFill>
              <a:srgbClr val="000000"/>
            </a:solidFill>
            <a:round/>
          </a:ln>
        </p:spPr>
        <p:style>
          <a:lnRef idx="0">
            <a:srgbClr val="000000"/>
          </a:lnRef>
          <a:fillRef idx="0">
            <a:srgbClr val="000000"/>
          </a:fillRef>
          <a:effectRef idx="0">
            <a:srgbClr val="000000"/>
          </a:effectRef>
          <a:fontRef idx="minor"/>
        </p:style>
      </p:sp>
      <p:sp>
        <p:nvSpPr>
          <p:cNvPr id="1519275031" name="Shape 1115"/>
          <p:cNvSpPr/>
          <p:nvPr/>
        </p:nvSpPr>
        <p:spPr bwMode="auto">
          <a:xfrm>
            <a:off x="922680" y="446040"/>
            <a:ext cx="5641920" cy="424296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9"/>
                  <a:pt x="33448" y="43200"/>
                  <a:pt x="21600" y="43200"/>
                </a:cubicBezTo>
                <a:lnTo>
                  <a:pt x="21600" y="43200"/>
                </a:lnTo>
                <a:cubicBezTo>
                  <a:pt x="9748" y="43200"/>
                  <a:pt x="0" y="33449"/>
                  <a:pt x="0" y="21599"/>
                </a:cubicBezTo>
                <a:lnTo>
                  <a:pt x="0" y="21599"/>
                </a:lnTo>
                <a:cubicBezTo>
                  <a:pt x="0" y="9750"/>
                  <a:pt x="9748" y="0"/>
                  <a:pt x="21600" y="0"/>
                </a:cubicBezTo>
                <a:lnTo>
                  <a:pt x="21600" y="0"/>
                </a:lnTo>
                <a:cubicBezTo>
                  <a:pt x="33448" y="0"/>
                  <a:pt x="43200" y="9750"/>
                  <a:pt x="43200" y="21599"/>
                </a:cubicBezTo>
              </a:path>
            </a:pathLst>
          </a:custGeom>
          <a:solidFill>
            <a:srgbClr val="FFFFFF">
              <a:alpha val="21000"/>
            </a:srgbClr>
          </a:solidFill>
          <a:ln w="9524">
            <a:solidFill>
              <a:srgbClr val="000000"/>
            </a:solidFill>
            <a:round/>
          </a:ln>
        </p:spPr>
        <p:style>
          <a:lnRef idx="0">
            <a:srgbClr val="000000"/>
          </a:lnRef>
          <a:fillRef idx="0">
            <a:srgbClr val="000000"/>
          </a:fillRef>
          <a:effectRef idx="0">
            <a:srgbClr val="000000"/>
          </a:effectRef>
          <a:fontRef idx="minor"/>
        </p:style>
      </p:sp>
      <p:sp>
        <p:nvSpPr>
          <p:cNvPr id="890023240" name="Shape 1116"/>
          <p:cNvSpPr/>
          <p:nvPr/>
        </p:nvSpPr>
        <p:spPr bwMode="auto">
          <a:xfrm>
            <a:off x="984240" y="474480"/>
            <a:ext cx="5463000" cy="4108320"/>
          </a:xfrm>
          <a:custGeom>
            <a:avLst/>
            <a:gdLst/>
            <a:ahLst/>
            <a:cxnLst/>
            <a:rect l="l" t="t" r="r" b="b"/>
            <a:pathLst>
              <a:path w="43200" h="43200" fill="norm" stroke="0" extrusionOk="0">
                <a:moveTo>
                  <a:pt x="43199" y="21599"/>
                </a:moveTo>
                <a:lnTo>
                  <a:pt x="43199" y="21599"/>
                </a:lnTo>
                <a:lnTo>
                  <a:pt x="43199" y="21599"/>
                </a:lnTo>
                <a:cubicBezTo>
                  <a:pt x="43199" y="21599"/>
                  <a:pt x="43199" y="21599"/>
                  <a:pt x="43199" y="21599"/>
                </a:cubicBezTo>
                <a:lnTo>
                  <a:pt x="43199" y="21599"/>
                </a:lnTo>
                <a:lnTo>
                  <a:pt x="43199" y="21599"/>
                </a:lnTo>
                <a:cubicBezTo>
                  <a:pt x="43199" y="33448"/>
                  <a:pt x="33448" y="43200"/>
                  <a:pt x="21599" y="43200"/>
                </a:cubicBezTo>
                <a:lnTo>
                  <a:pt x="21599" y="43200"/>
                </a:lnTo>
                <a:cubicBezTo>
                  <a:pt x="9750" y="43200"/>
                  <a:pt x="0" y="33448"/>
                  <a:pt x="0" y="21599"/>
                </a:cubicBezTo>
                <a:lnTo>
                  <a:pt x="0" y="21599"/>
                </a:lnTo>
                <a:cubicBezTo>
                  <a:pt x="0" y="9749"/>
                  <a:pt x="9750" y="0"/>
                  <a:pt x="21599" y="0"/>
                </a:cubicBezTo>
                <a:lnTo>
                  <a:pt x="21599" y="0"/>
                </a:lnTo>
                <a:cubicBezTo>
                  <a:pt x="33448" y="0"/>
                  <a:pt x="43199" y="9749"/>
                  <a:pt x="43199" y="21599"/>
                </a:cubicBezTo>
              </a:path>
            </a:pathLst>
          </a:custGeom>
          <a:solidFill>
            <a:srgbClr val="FFFFFF">
              <a:alpha val="22000"/>
            </a:srgbClr>
          </a:solidFill>
          <a:ln w="9524">
            <a:solidFill>
              <a:srgbClr val="000000"/>
            </a:solidFill>
            <a:round/>
          </a:ln>
        </p:spPr>
        <p:style>
          <a:lnRef idx="0">
            <a:srgbClr val="000000"/>
          </a:lnRef>
          <a:fillRef idx="0">
            <a:srgbClr val="000000"/>
          </a:fillRef>
          <a:effectRef idx="0">
            <a:srgbClr val="000000"/>
          </a:effectRef>
          <a:fontRef idx="minor"/>
        </p:style>
      </p:sp>
      <p:sp>
        <p:nvSpPr>
          <p:cNvPr id="377199638" name="Shape 1117"/>
          <p:cNvSpPr/>
          <p:nvPr/>
        </p:nvSpPr>
        <p:spPr bwMode="auto">
          <a:xfrm>
            <a:off x="1045800" y="503280"/>
            <a:ext cx="5284080" cy="3973680"/>
          </a:xfrm>
          <a:custGeom>
            <a:avLst/>
            <a:gdLst/>
            <a:ahLst/>
            <a:cxnLst/>
            <a:rect l="l" t="t" r="r" b="b"/>
            <a:pathLst>
              <a:path w="43200" h="43200" fill="norm" stroke="0" extrusionOk="0">
                <a:moveTo>
                  <a:pt x="43200" y="21599"/>
                </a:moveTo>
                <a:lnTo>
                  <a:pt x="43200" y="21599"/>
                </a:lnTo>
                <a:lnTo>
                  <a:pt x="43200" y="21599"/>
                </a:lnTo>
                <a:cubicBezTo>
                  <a:pt x="43200" y="21599"/>
                  <a:pt x="43200" y="21599"/>
                  <a:pt x="43200" y="21599"/>
                </a:cubicBezTo>
                <a:lnTo>
                  <a:pt x="43200" y="21599"/>
                </a:lnTo>
                <a:lnTo>
                  <a:pt x="43200" y="21599"/>
                </a:lnTo>
                <a:cubicBezTo>
                  <a:pt x="43200" y="33449"/>
                  <a:pt x="33450" y="43200"/>
                  <a:pt x="21599" y="43200"/>
                </a:cubicBezTo>
                <a:lnTo>
                  <a:pt x="21599" y="43200"/>
                </a:lnTo>
                <a:cubicBezTo>
                  <a:pt x="9751" y="43200"/>
                  <a:pt x="0" y="33449"/>
                  <a:pt x="0" y="21599"/>
                </a:cubicBezTo>
                <a:lnTo>
                  <a:pt x="0" y="21599"/>
                </a:lnTo>
                <a:cubicBezTo>
                  <a:pt x="0" y="9750"/>
                  <a:pt x="9751" y="0"/>
                  <a:pt x="21599" y="0"/>
                </a:cubicBezTo>
                <a:lnTo>
                  <a:pt x="21599" y="0"/>
                </a:lnTo>
                <a:cubicBezTo>
                  <a:pt x="33450" y="0"/>
                  <a:pt x="43200" y="9750"/>
                  <a:pt x="43200" y="21599"/>
                </a:cubicBezTo>
              </a:path>
            </a:pathLst>
          </a:custGeom>
          <a:solidFill>
            <a:srgbClr val="FFFFFF">
              <a:alpha val="24000"/>
            </a:srgbClr>
          </a:solidFill>
          <a:ln w="9524">
            <a:solidFill>
              <a:srgbClr val="000000"/>
            </a:solidFill>
            <a:round/>
          </a:ln>
        </p:spPr>
        <p:style>
          <a:lnRef idx="0">
            <a:srgbClr val="000000"/>
          </a:lnRef>
          <a:fillRef idx="0">
            <a:srgbClr val="000000"/>
          </a:fillRef>
          <a:effectRef idx="0">
            <a:srgbClr val="000000"/>
          </a:effectRef>
          <a:fontRef idx="minor"/>
        </p:style>
      </p:sp>
      <p:sp>
        <p:nvSpPr>
          <p:cNvPr id="79063468" name="Shape 1118"/>
          <p:cNvSpPr/>
          <p:nvPr/>
        </p:nvSpPr>
        <p:spPr bwMode="auto">
          <a:xfrm>
            <a:off x="1107360" y="532080"/>
            <a:ext cx="5105160" cy="383904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9"/>
                  <a:pt x="33448" y="43200"/>
                  <a:pt x="21599" y="43200"/>
                </a:cubicBezTo>
                <a:lnTo>
                  <a:pt x="21599" y="43200"/>
                </a:lnTo>
                <a:cubicBezTo>
                  <a:pt x="9749" y="43200"/>
                  <a:pt x="0" y="33449"/>
                  <a:pt x="0" y="21600"/>
                </a:cubicBezTo>
                <a:lnTo>
                  <a:pt x="0" y="21600"/>
                </a:lnTo>
                <a:cubicBezTo>
                  <a:pt x="0" y="9750"/>
                  <a:pt x="9749" y="0"/>
                  <a:pt x="21599" y="0"/>
                </a:cubicBezTo>
                <a:lnTo>
                  <a:pt x="21599" y="0"/>
                </a:lnTo>
                <a:cubicBezTo>
                  <a:pt x="33448" y="0"/>
                  <a:pt x="43200" y="9750"/>
                  <a:pt x="43200" y="21600"/>
                </a:cubicBezTo>
              </a:path>
            </a:pathLst>
          </a:custGeom>
          <a:solidFill>
            <a:srgbClr val="FFFFFF">
              <a:alpha val="25000"/>
            </a:srgbClr>
          </a:solidFill>
          <a:ln w="9524">
            <a:solidFill>
              <a:srgbClr val="000000"/>
            </a:solidFill>
            <a:round/>
          </a:ln>
        </p:spPr>
        <p:style>
          <a:lnRef idx="0">
            <a:srgbClr val="000000"/>
          </a:lnRef>
          <a:fillRef idx="0">
            <a:srgbClr val="000000"/>
          </a:fillRef>
          <a:effectRef idx="0">
            <a:srgbClr val="000000"/>
          </a:effectRef>
          <a:fontRef idx="minor"/>
        </p:style>
      </p:sp>
      <p:sp>
        <p:nvSpPr>
          <p:cNvPr id="494985129" name="Shape 1119"/>
          <p:cNvSpPr/>
          <p:nvPr/>
        </p:nvSpPr>
        <p:spPr bwMode="auto">
          <a:xfrm>
            <a:off x="1168920" y="560520"/>
            <a:ext cx="4926240" cy="3704400"/>
          </a:xfrm>
          <a:custGeom>
            <a:avLst/>
            <a:gdLst/>
            <a:ahLst/>
            <a:cxnLst/>
            <a:rect l="l" t="t" r="r" b="b"/>
            <a:pathLst>
              <a:path w="43200" h="43200" fill="norm" stroke="0" extrusionOk="0">
                <a:moveTo>
                  <a:pt x="43200" y="21600"/>
                </a:moveTo>
                <a:lnTo>
                  <a:pt x="43200" y="21600"/>
                </a:lnTo>
                <a:lnTo>
                  <a:pt x="43200" y="21600"/>
                </a:lnTo>
                <a:cubicBezTo>
                  <a:pt x="43200" y="21600"/>
                  <a:pt x="43200" y="21600"/>
                  <a:pt x="43200" y="21600"/>
                </a:cubicBezTo>
                <a:lnTo>
                  <a:pt x="43200" y="21600"/>
                </a:lnTo>
                <a:lnTo>
                  <a:pt x="43200" y="21600"/>
                </a:lnTo>
                <a:cubicBezTo>
                  <a:pt x="43200" y="33448"/>
                  <a:pt x="33450" y="43200"/>
                  <a:pt x="21600" y="43200"/>
                </a:cubicBezTo>
                <a:lnTo>
                  <a:pt x="21600" y="43200"/>
                </a:lnTo>
                <a:cubicBezTo>
                  <a:pt x="9749" y="43200"/>
                  <a:pt x="0" y="33448"/>
                  <a:pt x="0" y="21600"/>
                </a:cubicBezTo>
                <a:lnTo>
                  <a:pt x="0" y="21600"/>
                </a:lnTo>
                <a:cubicBezTo>
                  <a:pt x="0" y="9749"/>
                  <a:pt x="9749" y="0"/>
                  <a:pt x="21600" y="0"/>
                </a:cubicBezTo>
                <a:lnTo>
                  <a:pt x="21600" y="0"/>
                </a:lnTo>
                <a:cubicBezTo>
                  <a:pt x="33450" y="0"/>
                  <a:pt x="43200" y="9749"/>
                  <a:pt x="43200" y="21600"/>
                </a:cubicBezTo>
              </a:path>
            </a:pathLst>
          </a:custGeom>
          <a:solidFill>
            <a:srgbClr val="FFFFFF">
              <a:alpha val="26998"/>
            </a:srgbClr>
          </a:solidFill>
          <a:ln w="9524">
            <a:solidFill>
              <a:srgbClr val="000000"/>
            </a:solidFill>
            <a:round/>
          </a:ln>
        </p:spPr>
        <p:style>
          <a:lnRef idx="0">
            <a:srgbClr val="000000"/>
          </a:lnRef>
          <a:fillRef idx="0">
            <a:srgbClr val="000000"/>
          </a:fillRef>
          <a:effectRef idx="0">
            <a:srgbClr val="000000"/>
          </a:effectRef>
          <a:fontRef idx="minor"/>
        </p:style>
      </p:sp>
      <p:sp>
        <p:nvSpPr>
          <p:cNvPr id="275997464" name="Shape 1120"/>
          <p:cNvSpPr/>
          <p:nvPr/>
        </p:nvSpPr>
        <p:spPr bwMode="auto">
          <a:xfrm>
            <a:off x="2023200" y="5083200"/>
            <a:ext cx="1181160" cy="888120"/>
          </a:xfrm>
          <a:custGeom>
            <a:avLst/>
            <a:gdLst/>
            <a:ahLst/>
            <a:cxnLst/>
            <a:rect l="l" t="t" r="r" b="b"/>
            <a:pathLst>
              <a:path w="43200" h="43200" fill="norm" stroke="0" extrusionOk="0">
                <a:moveTo>
                  <a:pt x="21600" y="0"/>
                </a:moveTo>
                <a:lnTo>
                  <a:pt x="21600" y="0"/>
                </a:lnTo>
                <a:cubicBezTo>
                  <a:pt x="33534" y="0"/>
                  <a:pt x="43200" y="9673"/>
                  <a:pt x="43200" y="21599"/>
                </a:cubicBezTo>
                <a:lnTo>
                  <a:pt x="43200" y="21599"/>
                </a:lnTo>
                <a:cubicBezTo>
                  <a:pt x="43200" y="33533"/>
                  <a:pt x="33534" y="43200"/>
                  <a:pt x="21600" y="43200"/>
                </a:cubicBezTo>
                <a:lnTo>
                  <a:pt x="21600" y="43200"/>
                </a:lnTo>
                <a:cubicBezTo>
                  <a:pt x="9665" y="43200"/>
                  <a:pt x="0" y="33533"/>
                  <a:pt x="0" y="21599"/>
                </a:cubicBezTo>
                <a:lnTo>
                  <a:pt x="0" y="21599"/>
                </a:lnTo>
                <a:cubicBezTo>
                  <a:pt x="0" y="9673"/>
                  <a:pt x="9665" y="0"/>
                  <a:pt x="21600" y="0"/>
                </a:cubicBezTo>
                <a:close/>
              </a:path>
            </a:pathLst>
          </a:custGeom>
          <a:solidFill>
            <a:srgbClr val="FFFFFF">
              <a:alpha val="12000"/>
            </a:srgbClr>
          </a:solidFill>
          <a:ln w="9524">
            <a:solidFill>
              <a:srgbClr val="000000"/>
            </a:solidFill>
            <a:round/>
          </a:ln>
        </p:spPr>
        <p:style>
          <a:lnRef idx="0">
            <a:srgbClr val="000000"/>
          </a:lnRef>
          <a:fillRef idx="0">
            <a:srgbClr val="000000"/>
          </a:fillRef>
          <a:effectRef idx="0">
            <a:srgbClr val="000000"/>
          </a:effectRef>
          <a:fontRef idx="minor"/>
        </p:style>
      </p:sp>
      <p:sp>
        <p:nvSpPr>
          <p:cNvPr id="366874595" name="Shape 1121"/>
          <p:cNvSpPr/>
          <p:nvPr/>
        </p:nvSpPr>
        <p:spPr bwMode="auto">
          <a:xfrm>
            <a:off x="2850840" y="4515840"/>
            <a:ext cx="1868400" cy="1405080"/>
          </a:xfrm>
          <a:custGeom>
            <a:avLst/>
            <a:gdLst/>
            <a:ahLst/>
            <a:cxnLst/>
            <a:rect l="l" t="t" r="r" b="b"/>
            <a:pathLst>
              <a:path w="43200" h="43200" fill="norm" stroke="0" extrusionOk="0">
                <a:moveTo>
                  <a:pt x="21596" y="0"/>
                </a:moveTo>
                <a:lnTo>
                  <a:pt x="21596" y="0"/>
                </a:lnTo>
                <a:cubicBezTo>
                  <a:pt x="33526" y="0"/>
                  <a:pt x="43200" y="9669"/>
                  <a:pt x="43200" y="21601"/>
                </a:cubicBezTo>
                <a:lnTo>
                  <a:pt x="43200" y="21601"/>
                </a:lnTo>
                <a:cubicBezTo>
                  <a:pt x="43200" y="33530"/>
                  <a:pt x="33526" y="43200"/>
                  <a:pt x="21596" y="43200"/>
                </a:cubicBezTo>
                <a:lnTo>
                  <a:pt x="21596" y="43200"/>
                </a:lnTo>
                <a:cubicBezTo>
                  <a:pt x="9673" y="43200"/>
                  <a:pt x="0" y="33530"/>
                  <a:pt x="0" y="21601"/>
                </a:cubicBezTo>
                <a:lnTo>
                  <a:pt x="0" y="21601"/>
                </a:lnTo>
                <a:cubicBezTo>
                  <a:pt x="0" y="9669"/>
                  <a:pt x="9673" y="0"/>
                  <a:pt x="21596" y="0"/>
                </a:cubicBezTo>
                <a:close/>
              </a:path>
            </a:pathLst>
          </a:custGeom>
          <a:solidFill>
            <a:srgbClr val="FFFFFF">
              <a:alpha val="15000"/>
            </a:srgbClr>
          </a:solidFill>
          <a:ln w="9524">
            <a:solidFill>
              <a:srgbClr val="000000"/>
            </a:solidFill>
            <a:round/>
          </a:ln>
        </p:spPr>
        <p:style>
          <a:lnRef idx="0">
            <a:srgbClr val="000000"/>
          </a:lnRef>
          <a:fillRef idx="0">
            <a:srgbClr val="000000"/>
          </a:fillRef>
          <a:effectRef idx="0">
            <a:srgbClr val="000000"/>
          </a:effectRef>
          <a:fontRef idx="minor"/>
        </p:style>
      </p:sp>
      <p:sp>
        <p:nvSpPr>
          <p:cNvPr id="1017084178" name="Shape 1124"/>
          <p:cNvSpPr/>
          <p:nvPr/>
        </p:nvSpPr>
        <p:spPr bwMode="auto">
          <a:xfrm>
            <a:off x="3037680" y="4457880"/>
            <a:ext cx="835200" cy="628200"/>
          </a:xfrm>
          <a:custGeom>
            <a:avLst/>
            <a:gdLst/>
            <a:ahLst/>
            <a:cxnLst/>
            <a:rect l="l" t="t" r="r" b="b"/>
            <a:pathLst>
              <a:path w="43200" h="43200" fill="norm" stroke="0" extrusionOk="0">
                <a:moveTo>
                  <a:pt x="21600" y="0"/>
                </a:moveTo>
                <a:lnTo>
                  <a:pt x="21600" y="0"/>
                </a:lnTo>
                <a:cubicBezTo>
                  <a:pt x="33530" y="0"/>
                  <a:pt x="43200" y="9672"/>
                  <a:pt x="43200" y="21604"/>
                </a:cubicBezTo>
                <a:lnTo>
                  <a:pt x="43200" y="21604"/>
                </a:lnTo>
                <a:cubicBezTo>
                  <a:pt x="43200" y="33525"/>
                  <a:pt x="33530" y="43200"/>
                  <a:pt x="21600" y="43200"/>
                </a:cubicBezTo>
                <a:lnTo>
                  <a:pt x="21600" y="43200"/>
                </a:lnTo>
                <a:cubicBezTo>
                  <a:pt x="9669" y="43200"/>
                  <a:pt x="0" y="33525"/>
                  <a:pt x="0" y="21604"/>
                </a:cubicBezTo>
                <a:lnTo>
                  <a:pt x="0" y="21604"/>
                </a:lnTo>
                <a:cubicBezTo>
                  <a:pt x="0" y="9672"/>
                  <a:pt x="9669" y="0"/>
                  <a:pt x="21600" y="0"/>
                </a:cubicBezTo>
                <a:close/>
              </a:path>
            </a:pathLst>
          </a:custGeom>
          <a:solidFill>
            <a:srgbClr val="FFFFFF">
              <a:alpha val="999"/>
            </a:srgbClr>
          </a:solidFill>
          <a:ln w="9524">
            <a:solidFill>
              <a:srgbClr val="000000"/>
            </a:solidFill>
            <a:round/>
          </a:ln>
        </p:spPr>
        <p:style>
          <a:lnRef idx="0">
            <a:srgbClr val="000000"/>
          </a:lnRef>
          <a:fillRef idx="0">
            <a:srgbClr val="000000"/>
          </a:fillRef>
          <a:effectRef idx="0">
            <a:srgbClr val="000000"/>
          </a:effectRef>
          <a:fontRef idx="minor"/>
        </p:style>
      </p:sp>
      <p:sp>
        <p:nvSpPr>
          <p:cNvPr id="493111483" name="Shape 1125"/>
          <p:cNvSpPr/>
          <p:nvPr/>
        </p:nvSpPr>
        <p:spPr bwMode="auto">
          <a:xfrm>
            <a:off x="1015920" y="4613039"/>
            <a:ext cx="685080" cy="514800"/>
          </a:xfrm>
          <a:custGeom>
            <a:avLst/>
            <a:gdLst/>
            <a:ahLst/>
            <a:cxnLst/>
            <a:rect l="l" t="t" r="r" b="b"/>
            <a:pathLst>
              <a:path w="43200" h="43200" fill="norm" stroke="0" extrusionOk="0">
                <a:moveTo>
                  <a:pt x="21599" y="0"/>
                </a:moveTo>
                <a:lnTo>
                  <a:pt x="21599" y="0"/>
                </a:lnTo>
                <a:cubicBezTo>
                  <a:pt x="33527" y="0"/>
                  <a:pt x="43200" y="9668"/>
                  <a:pt x="43200" y="21599"/>
                </a:cubicBezTo>
                <a:lnTo>
                  <a:pt x="43200" y="21599"/>
                </a:lnTo>
                <a:cubicBezTo>
                  <a:pt x="43200" y="33530"/>
                  <a:pt x="33527" y="43200"/>
                  <a:pt x="21599" y="43200"/>
                </a:cubicBezTo>
                <a:lnTo>
                  <a:pt x="21599" y="43200"/>
                </a:lnTo>
                <a:cubicBezTo>
                  <a:pt x="9671" y="43200"/>
                  <a:pt x="0" y="33530"/>
                  <a:pt x="0" y="21599"/>
                </a:cubicBezTo>
                <a:lnTo>
                  <a:pt x="0" y="21599"/>
                </a:lnTo>
                <a:cubicBezTo>
                  <a:pt x="0" y="9668"/>
                  <a:pt x="9671" y="0"/>
                  <a:pt x="21599" y="0"/>
                </a:cubicBezTo>
                <a:close/>
              </a:path>
            </a:pathLst>
          </a:custGeom>
          <a:solidFill>
            <a:srgbClr val="FFFFFF">
              <a:alpha val="45000"/>
            </a:srgbClr>
          </a:solidFill>
          <a:ln w="9524">
            <a:solidFill>
              <a:srgbClr val="000000"/>
            </a:solidFill>
            <a:round/>
          </a:ln>
        </p:spPr>
        <p:style>
          <a:lnRef idx="0">
            <a:srgbClr val="000000"/>
          </a:lnRef>
          <a:fillRef idx="0">
            <a:srgbClr val="000000"/>
          </a:fillRef>
          <a:effectRef idx="0">
            <a:srgbClr val="000000"/>
          </a:effectRef>
          <a:fontRef idx="minor"/>
        </p:style>
      </p:sp>
      <p:sp>
        <p:nvSpPr>
          <p:cNvPr id="444256375" name="Shape 1138"/>
          <p:cNvSpPr/>
          <p:nvPr/>
        </p:nvSpPr>
        <p:spPr bwMode="auto">
          <a:xfrm>
            <a:off x="2311560" y="4372920"/>
            <a:ext cx="795600" cy="598320"/>
          </a:xfrm>
          <a:custGeom>
            <a:avLst/>
            <a:gdLst/>
            <a:ahLst/>
            <a:cxnLst/>
            <a:rect l="l" t="t" r="r" b="b"/>
            <a:pathLst>
              <a:path w="43200" h="43200" fill="norm" stroke="0" extrusionOk="0">
                <a:moveTo>
                  <a:pt x="21600" y="0"/>
                </a:moveTo>
                <a:lnTo>
                  <a:pt x="21600" y="0"/>
                </a:lnTo>
                <a:cubicBezTo>
                  <a:pt x="33525" y="0"/>
                  <a:pt x="43200" y="9675"/>
                  <a:pt x="43200" y="21594"/>
                </a:cubicBezTo>
                <a:lnTo>
                  <a:pt x="43200" y="21594"/>
                </a:lnTo>
                <a:cubicBezTo>
                  <a:pt x="43200" y="33524"/>
                  <a:pt x="33525" y="43200"/>
                  <a:pt x="21600" y="43200"/>
                </a:cubicBezTo>
                <a:lnTo>
                  <a:pt x="21600" y="43200"/>
                </a:lnTo>
                <a:cubicBezTo>
                  <a:pt x="9674" y="43200"/>
                  <a:pt x="0" y="33524"/>
                  <a:pt x="0" y="21594"/>
                </a:cubicBezTo>
                <a:lnTo>
                  <a:pt x="0" y="21594"/>
                </a:lnTo>
                <a:cubicBezTo>
                  <a:pt x="0" y="9675"/>
                  <a:pt x="9674" y="0"/>
                  <a:pt x="21600" y="0"/>
                </a:cubicBezTo>
                <a:close/>
              </a:path>
            </a:pathLst>
          </a:custGeom>
          <a:solidFill>
            <a:srgbClr val="FFFFFF">
              <a:alpha val="7999"/>
            </a:srgbClr>
          </a:solidFill>
          <a:ln w="9524">
            <a:solidFill>
              <a:srgbClr val="000000"/>
            </a:solidFill>
            <a:round/>
          </a:ln>
        </p:spPr>
        <p:style>
          <a:lnRef idx="0">
            <a:srgbClr val="000000"/>
          </a:lnRef>
          <a:fillRef idx="0">
            <a:srgbClr val="000000"/>
          </a:fillRef>
          <a:effectRef idx="0">
            <a:srgbClr val="000000"/>
          </a:effectRef>
          <a:fontRef idx="minor"/>
        </p:style>
      </p:sp>
      <p:sp>
        <p:nvSpPr>
          <p:cNvPr id="494352085" name="Shape 1139"/>
          <p:cNvSpPr/>
          <p:nvPr/>
        </p:nvSpPr>
        <p:spPr bwMode="auto">
          <a:xfrm>
            <a:off x="1648440" y="4728960"/>
            <a:ext cx="754920" cy="567360"/>
          </a:xfrm>
          <a:custGeom>
            <a:avLst/>
            <a:gdLst/>
            <a:ahLst/>
            <a:cxnLst/>
            <a:rect l="l" t="t" r="r" b="b"/>
            <a:pathLst>
              <a:path w="43200" h="43200" fill="norm" stroke="0" extrusionOk="0">
                <a:moveTo>
                  <a:pt x="21608" y="0"/>
                </a:moveTo>
                <a:lnTo>
                  <a:pt x="21608" y="0"/>
                </a:lnTo>
                <a:cubicBezTo>
                  <a:pt x="33533" y="0"/>
                  <a:pt x="43200" y="9668"/>
                  <a:pt x="43200" y="21593"/>
                </a:cubicBezTo>
                <a:lnTo>
                  <a:pt x="43200" y="21593"/>
                </a:lnTo>
                <a:cubicBezTo>
                  <a:pt x="43200" y="33519"/>
                  <a:pt x="33533" y="43200"/>
                  <a:pt x="21608" y="43200"/>
                </a:cubicBezTo>
                <a:lnTo>
                  <a:pt x="21608" y="43200"/>
                </a:lnTo>
                <a:cubicBezTo>
                  <a:pt x="9682" y="43200"/>
                  <a:pt x="0" y="33519"/>
                  <a:pt x="0" y="21593"/>
                </a:cubicBezTo>
                <a:lnTo>
                  <a:pt x="0" y="21593"/>
                </a:lnTo>
                <a:cubicBezTo>
                  <a:pt x="0" y="9668"/>
                  <a:pt x="9682" y="0"/>
                  <a:pt x="21608" y="0"/>
                </a:cubicBezTo>
                <a:close/>
              </a:path>
            </a:pathLst>
          </a:custGeom>
          <a:solidFill>
            <a:srgbClr val="FFFFFF">
              <a:alpha val="25000"/>
            </a:srgbClr>
          </a:solidFill>
          <a:ln w="9524">
            <a:solidFill>
              <a:srgbClr val="000000"/>
            </a:solidFill>
            <a:round/>
          </a:ln>
        </p:spPr>
        <p:style>
          <a:lnRef idx="0">
            <a:srgbClr val="000000"/>
          </a:lnRef>
          <a:fillRef idx="0">
            <a:srgbClr val="000000"/>
          </a:fillRef>
          <a:effectRef idx="0">
            <a:srgbClr val="000000"/>
          </a:effectRef>
          <a:fontRef idx="minor"/>
        </p:style>
      </p:sp>
      <p:sp>
        <p:nvSpPr>
          <p:cNvPr id="1460566900" name="Shape 1140"/>
          <p:cNvSpPr/>
          <p:nvPr/>
        </p:nvSpPr>
        <p:spPr bwMode="auto">
          <a:xfrm>
            <a:off x="1506600" y="5387039"/>
            <a:ext cx="752400" cy="565560"/>
          </a:xfrm>
          <a:custGeom>
            <a:avLst/>
            <a:gdLst/>
            <a:ahLst/>
            <a:cxnLst/>
            <a:rect l="l" t="t" r="r" b="b"/>
            <a:pathLst>
              <a:path w="43200" h="43200" fill="norm" stroke="0" extrusionOk="0">
                <a:moveTo>
                  <a:pt x="21607" y="0"/>
                </a:moveTo>
                <a:lnTo>
                  <a:pt x="21607" y="0"/>
                </a:lnTo>
                <a:cubicBezTo>
                  <a:pt x="33536" y="0"/>
                  <a:pt x="43200" y="9673"/>
                  <a:pt x="43200" y="21599"/>
                </a:cubicBezTo>
                <a:lnTo>
                  <a:pt x="43200" y="21599"/>
                </a:lnTo>
                <a:cubicBezTo>
                  <a:pt x="43200" y="33526"/>
                  <a:pt x="33536" y="43200"/>
                  <a:pt x="21607" y="43200"/>
                </a:cubicBezTo>
                <a:lnTo>
                  <a:pt x="21607" y="43200"/>
                </a:lnTo>
                <a:cubicBezTo>
                  <a:pt x="9679" y="43200"/>
                  <a:pt x="0" y="33526"/>
                  <a:pt x="0" y="21599"/>
                </a:cubicBezTo>
                <a:lnTo>
                  <a:pt x="0" y="21599"/>
                </a:lnTo>
                <a:cubicBezTo>
                  <a:pt x="0" y="9673"/>
                  <a:pt x="9679" y="0"/>
                  <a:pt x="21607" y="0"/>
                </a:cubicBezTo>
                <a:close/>
              </a:path>
            </a:pathLst>
          </a:custGeom>
          <a:solidFill>
            <a:srgbClr val="FFFFFF">
              <a:alpha val="33000"/>
            </a:srgbClr>
          </a:solidFill>
          <a:ln w="9524">
            <a:solidFill>
              <a:srgbClr val="000000"/>
            </a:solidFill>
            <a:round/>
          </a:ln>
        </p:spPr>
        <p:style>
          <a:lnRef idx="0">
            <a:srgbClr val="000000"/>
          </a:lnRef>
          <a:fillRef idx="0">
            <a:srgbClr val="000000"/>
          </a:fillRef>
          <a:effectRef idx="0">
            <a:srgbClr val="000000"/>
          </a:effectRef>
          <a:fontRef idx="minor"/>
        </p:style>
      </p:sp>
      <p:sp>
        <p:nvSpPr>
          <p:cNvPr id="804587682" name="Shape 1141"/>
          <p:cNvSpPr/>
          <p:nvPr/>
        </p:nvSpPr>
        <p:spPr bwMode="auto">
          <a:xfrm>
            <a:off x="2370240" y="5855039"/>
            <a:ext cx="892800" cy="671040"/>
          </a:xfrm>
          <a:custGeom>
            <a:avLst/>
            <a:gdLst/>
            <a:ahLst/>
            <a:cxnLst/>
            <a:rect l="l" t="t" r="r" b="b"/>
            <a:pathLst>
              <a:path w="43200" h="43200" fill="norm" stroke="0" extrusionOk="0">
                <a:moveTo>
                  <a:pt x="21600" y="0"/>
                </a:moveTo>
                <a:lnTo>
                  <a:pt x="21600" y="0"/>
                </a:lnTo>
                <a:cubicBezTo>
                  <a:pt x="33525" y="0"/>
                  <a:pt x="43200" y="9674"/>
                  <a:pt x="43200" y="21605"/>
                </a:cubicBezTo>
                <a:lnTo>
                  <a:pt x="43200" y="21605"/>
                </a:lnTo>
                <a:cubicBezTo>
                  <a:pt x="43200" y="33535"/>
                  <a:pt x="33525" y="43200"/>
                  <a:pt x="21600" y="43200"/>
                </a:cubicBezTo>
                <a:lnTo>
                  <a:pt x="21600" y="43200"/>
                </a:lnTo>
                <a:cubicBezTo>
                  <a:pt x="9674" y="43200"/>
                  <a:pt x="0" y="33535"/>
                  <a:pt x="0" y="21605"/>
                </a:cubicBezTo>
                <a:lnTo>
                  <a:pt x="0" y="21605"/>
                </a:lnTo>
                <a:cubicBezTo>
                  <a:pt x="0" y="9674"/>
                  <a:pt x="9674" y="0"/>
                  <a:pt x="21600" y="0"/>
                </a:cubicBezTo>
                <a:close/>
              </a:path>
            </a:pathLst>
          </a:custGeom>
          <a:solidFill>
            <a:srgbClr val="FFFFFF">
              <a:alpha val="7000"/>
            </a:srgbClr>
          </a:solidFill>
          <a:ln w="9524">
            <a:solidFill>
              <a:srgbClr val="000000"/>
            </a:solidFill>
            <a:round/>
          </a:ln>
        </p:spPr>
        <p:style>
          <a:lnRef idx="0">
            <a:srgbClr val="000000"/>
          </a:lnRef>
          <a:fillRef idx="0">
            <a:srgbClr val="000000"/>
          </a:fillRef>
          <a:effectRef idx="0">
            <a:srgbClr val="000000"/>
          </a:effectRef>
          <a:fontRef idx="minor"/>
        </p:style>
      </p:sp>
      <p:sp>
        <p:nvSpPr>
          <p:cNvPr id="1826281152" name="Shape 1142"/>
          <p:cNvSpPr/>
          <p:nvPr/>
        </p:nvSpPr>
        <p:spPr bwMode="auto">
          <a:xfrm>
            <a:off x="2242080" y="6244560"/>
            <a:ext cx="687600" cy="516960"/>
          </a:xfrm>
          <a:custGeom>
            <a:avLst/>
            <a:gdLst/>
            <a:ahLst/>
            <a:cxnLst/>
            <a:rect l="l" t="t" r="r" b="b"/>
            <a:pathLst>
              <a:path w="43200" h="43200" fill="norm" stroke="0" extrusionOk="0">
                <a:moveTo>
                  <a:pt x="21591" y="0"/>
                </a:moveTo>
                <a:lnTo>
                  <a:pt x="21591" y="0"/>
                </a:lnTo>
                <a:cubicBezTo>
                  <a:pt x="33528" y="0"/>
                  <a:pt x="43198" y="9667"/>
                  <a:pt x="43198" y="21600"/>
                </a:cubicBezTo>
                <a:lnTo>
                  <a:pt x="43198" y="21600"/>
                </a:lnTo>
                <a:cubicBezTo>
                  <a:pt x="43198" y="33519"/>
                  <a:pt x="33528" y="43200"/>
                  <a:pt x="21591" y="43200"/>
                </a:cubicBezTo>
                <a:lnTo>
                  <a:pt x="21591" y="43200"/>
                </a:lnTo>
                <a:cubicBezTo>
                  <a:pt x="9670" y="43200"/>
                  <a:pt x="0" y="33519"/>
                  <a:pt x="0" y="21600"/>
                </a:cubicBezTo>
                <a:lnTo>
                  <a:pt x="0" y="21600"/>
                </a:lnTo>
                <a:cubicBezTo>
                  <a:pt x="0" y="9667"/>
                  <a:pt x="9670" y="0"/>
                  <a:pt x="21591" y="0"/>
                </a:cubicBezTo>
                <a:close/>
              </a:path>
            </a:pathLst>
          </a:custGeom>
          <a:solidFill>
            <a:srgbClr val="FFFFFF">
              <a:alpha val="31000"/>
            </a:srgbClr>
          </a:solidFill>
          <a:ln w="9524">
            <a:solidFill>
              <a:srgbClr val="000000"/>
            </a:solidFill>
            <a:round/>
          </a:ln>
        </p:spPr>
        <p:style>
          <a:lnRef idx="0">
            <a:srgbClr val="000000"/>
          </a:lnRef>
          <a:fillRef idx="0">
            <a:srgbClr val="000000"/>
          </a:fillRef>
          <a:effectRef idx="0">
            <a:srgbClr val="000000"/>
          </a:effectRef>
          <a:fontRef idx="minor"/>
        </p:style>
      </p:sp>
      <p:sp>
        <p:nvSpPr>
          <p:cNvPr id="370056994" name="Shape 1143"/>
          <p:cNvSpPr/>
          <p:nvPr/>
        </p:nvSpPr>
        <p:spPr bwMode="auto">
          <a:xfrm>
            <a:off x="3596760" y="5964840"/>
            <a:ext cx="725760" cy="545400"/>
          </a:xfrm>
          <a:custGeom>
            <a:avLst/>
            <a:gdLst/>
            <a:ahLst/>
            <a:cxnLst/>
            <a:rect l="l" t="t" r="r" b="b"/>
            <a:pathLst>
              <a:path w="43200" h="43200" fill="norm" stroke="0" extrusionOk="0">
                <a:moveTo>
                  <a:pt x="21599" y="0"/>
                </a:moveTo>
                <a:lnTo>
                  <a:pt x="21599" y="0"/>
                </a:lnTo>
                <a:cubicBezTo>
                  <a:pt x="33531" y="0"/>
                  <a:pt x="43200" y="9666"/>
                  <a:pt x="43200" y="21605"/>
                </a:cubicBezTo>
                <a:lnTo>
                  <a:pt x="43200" y="21605"/>
                </a:lnTo>
                <a:cubicBezTo>
                  <a:pt x="43200" y="33533"/>
                  <a:pt x="33531" y="43200"/>
                  <a:pt x="21599" y="43200"/>
                </a:cubicBezTo>
                <a:lnTo>
                  <a:pt x="21599" y="43200"/>
                </a:lnTo>
                <a:cubicBezTo>
                  <a:pt x="9666" y="43200"/>
                  <a:pt x="0" y="33533"/>
                  <a:pt x="0" y="21605"/>
                </a:cubicBezTo>
                <a:lnTo>
                  <a:pt x="0" y="21605"/>
                </a:lnTo>
                <a:cubicBezTo>
                  <a:pt x="0" y="9666"/>
                  <a:pt x="9666" y="0"/>
                  <a:pt x="21599" y="0"/>
                </a:cubicBezTo>
                <a:close/>
              </a:path>
            </a:pathLst>
          </a:custGeom>
          <a:solidFill>
            <a:srgbClr val="FFFFFF">
              <a:alpha val="67000"/>
            </a:srgbClr>
          </a:solidFill>
          <a:ln w="9524">
            <a:solidFill>
              <a:srgbClr val="000000"/>
            </a:solidFill>
            <a:round/>
          </a:ln>
        </p:spPr>
        <p:style>
          <a:lnRef idx="0">
            <a:srgbClr val="000000"/>
          </a:lnRef>
          <a:fillRef idx="0">
            <a:srgbClr val="000000"/>
          </a:fillRef>
          <a:effectRef idx="0">
            <a:srgbClr val="000000"/>
          </a:effectRef>
          <a:fontRef idx="minor"/>
        </p:style>
      </p:sp>
      <p:sp>
        <p:nvSpPr>
          <p:cNvPr id="1218209099" name="Shape 1144"/>
          <p:cNvSpPr/>
          <p:nvPr/>
        </p:nvSpPr>
        <p:spPr bwMode="auto">
          <a:xfrm>
            <a:off x="3037680" y="5578560"/>
            <a:ext cx="977040" cy="734400"/>
          </a:xfrm>
          <a:custGeom>
            <a:avLst/>
            <a:gdLst/>
            <a:ahLst/>
            <a:cxnLst/>
            <a:rect l="l" t="t" r="r" b="b"/>
            <a:pathLst>
              <a:path w="43200" h="43200" fill="norm" stroke="0" extrusionOk="0">
                <a:moveTo>
                  <a:pt x="21606" y="0"/>
                </a:moveTo>
                <a:lnTo>
                  <a:pt x="21606" y="0"/>
                </a:lnTo>
                <a:cubicBezTo>
                  <a:pt x="33524" y="0"/>
                  <a:pt x="43200" y="9671"/>
                  <a:pt x="43200" y="21599"/>
                </a:cubicBezTo>
                <a:lnTo>
                  <a:pt x="43200" y="21599"/>
                </a:lnTo>
                <a:cubicBezTo>
                  <a:pt x="43200" y="33528"/>
                  <a:pt x="33524" y="43200"/>
                  <a:pt x="21606" y="43200"/>
                </a:cubicBezTo>
                <a:lnTo>
                  <a:pt x="21606" y="43200"/>
                </a:lnTo>
                <a:cubicBezTo>
                  <a:pt x="9674" y="43200"/>
                  <a:pt x="0" y="33528"/>
                  <a:pt x="0" y="21599"/>
                </a:cubicBezTo>
                <a:lnTo>
                  <a:pt x="0" y="21599"/>
                </a:lnTo>
                <a:cubicBezTo>
                  <a:pt x="0" y="9671"/>
                  <a:pt x="9674" y="0"/>
                  <a:pt x="21606" y="0"/>
                </a:cubicBezTo>
                <a:close/>
              </a:path>
            </a:pathLst>
          </a:custGeom>
          <a:solidFill>
            <a:srgbClr val="FFFFFF">
              <a:alpha val="31000"/>
            </a:srgbClr>
          </a:solidFill>
          <a:ln w="9524">
            <a:solidFill>
              <a:srgbClr val="000000"/>
            </a:solidFill>
            <a:round/>
          </a:ln>
        </p:spPr>
        <p:style>
          <a:lnRef idx="0">
            <a:srgbClr val="000000"/>
          </a:lnRef>
          <a:fillRef idx="0">
            <a:srgbClr val="000000"/>
          </a:fillRef>
          <a:effectRef idx="0">
            <a:srgbClr val="000000"/>
          </a:effectRef>
          <a:fontRef idx="minor"/>
        </p:style>
      </p:sp>
      <p:sp>
        <p:nvSpPr>
          <p:cNvPr id="1426698591" name="Shape 1147"/>
          <p:cNvSpPr/>
          <p:nvPr/>
        </p:nvSpPr>
        <p:spPr bwMode="auto">
          <a:xfrm>
            <a:off x="2609640" y="36720"/>
            <a:ext cx="751680" cy="565200"/>
          </a:xfrm>
          <a:custGeom>
            <a:avLst/>
            <a:gdLst/>
            <a:ahLst/>
            <a:cxnLst/>
            <a:rect l="l" t="t" r="r" b="b"/>
            <a:pathLst>
              <a:path w="43200" h="43200" fill="norm" stroke="0" extrusionOk="0">
                <a:moveTo>
                  <a:pt x="21600" y="0"/>
                </a:moveTo>
                <a:lnTo>
                  <a:pt x="21600" y="0"/>
                </a:lnTo>
                <a:cubicBezTo>
                  <a:pt x="33541" y="0"/>
                  <a:pt x="43200" y="9670"/>
                  <a:pt x="43200" y="21593"/>
                </a:cubicBezTo>
                <a:lnTo>
                  <a:pt x="43200" y="21593"/>
                </a:lnTo>
                <a:cubicBezTo>
                  <a:pt x="43200" y="33529"/>
                  <a:pt x="33541" y="43200"/>
                  <a:pt x="21600" y="43200"/>
                </a:cubicBezTo>
                <a:lnTo>
                  <a:pt x="21600" y="43200"/>
                </a:lnTo>
                <a:cubicBezTo>
                  <a:pt x="9673" y="43200"/>
                  <a:pt x="0" y="33529"/>
                  <a:pt x="0" y="21593"/>
                </a:cubicBezTo>
                <a:lnTo>
                  <a:pt x="0" y="21593"/>
                </a:lnTo>
                <a:cubicBezTo>
                  <a:pt x="0" y="9670"/>
                  <a:pt x="9673" y="0"/>
                  <a:pt x="21600" y="0"/>
                </a:cubicBezTo>
                <a:close/>
              </a:path>
            </a:pathLst>
          </a:custGeom>
          <a:solidFill>
            <a:srgbClr val="FFFFFF">
              <a:alpha val="15000"/>
            </a:srgbClr>
          </a:solidFill>
          <a:ln w="9524">
            <a:solidFill>
              <a:srgbClr val="000000"/>
            </a:solidFill>
            <a:round/>
          </a:ln>
        </p:spPr>
        <p:style>
          <a:lnRef idx="0">
            <a:srgbClr val="000000"/>
          </a:lnRef>
          <a:fillRef idx="0">
            <a:srgbClr val="000000"/>
          </a:fillRef>
          <a:effectRef idx="0">
            <a:srgbClr val="000000"/>
          </a:effectRef>
          <a:fontRef idx="minor"/>
        </p:style>
      </p:sp>
      <p:sp>
        <p:nvSpPr>
          <p:cNvPr id="874423797" name="Shape 1148"/>
          <p:cNvSpPr/>
          <p:nvPr/>
        </p:nvSpPr>
        <p:spPr bwMode="auto">
          <a:xfrm>
            <a:off x="2272320" y="35640"/>
            <a:ext cx="748080" cy="562320"/>
          </a:xfrm>
          <a:custGeom>
            <a:avLst/>
            <a:gdLst/>
            <a:ahLst/>
            <a:cxnLst/>
            <a:rect l="l" t="t" r="r" b="b"/>
            <a:pathLst>
              <a:path w="43200" h="43200" fill="norm" stroke="0" extrusionOk="0">
                <a:moveTo>
                  <a:pt x="21608" y="0"/>
                </a:moveTo>
                <a:lnTo>
                  <a:pt x="21608" y="0"/>
                </a:lnTo>
                <a:cubicBezTo>
                  <a:pt x="33527" y="0"/>
                  <a:pt x="43200" y="9670"/>
                  <a:pt x="43200" y="21593"/>
                </a:cubicBezTo>
                <a:lnTo>
                  <a:pt x="43200" y="21593"/>
                </a:lnTo>
                <a:cubicBezTo>
                  <a:pt x="43200" y="33529"/>
                  <a:pt x="33527" y="43200"/>
                  <a:pt x="21608" y="43200"/>
                </a:cubicBezTo>
                <a:lnTo>
                  <a:pt x="21608" y="43200"/>
                </a:lnTo>
                <a:cubicBezTo>
                  <a:pt x="9672" y="43200"/>
                  <a:pt x="0" y="33529"/>
                  <a:pt x="0" y="21593"/>
                </a:cubicBezTo>
                <a:lnTo>
                  <a:pt x="0" y="21593"/>
                </a:lnTo>
                <a:cubicBezTo>
                  <a:pt x="0" y="9670"/>
                  <a:pt x="9672" y="0"/>
                  <a:pt x="21608" y="0"/>
                </a:cubicBezTo>
                <a:close/>
              </a:path>
            </a:pathLst>
          </a:custGeom>
          <a:solidFill>
            <a:srgbClr val="FFFFFF">
              <a:alpha val="15999"/>
            </a:srgbClr>
          </a:solidFill>
          <a:ln w="9524">
            <a:solidFill>
              <a:srgbClr val="000000"/>
            </a:solidFill>
            <a:round/>
          </a:ln>
        </p:spPr>
        <p:style>
          <a:lnRef idx="0">
            <a:srgbClr val="000000"/>
          </a:lnRef>
          <a:fillRef idx="0">
            <a:srgbClr val="000000"/>
          </a:fillRef>
          <a:effectRef idx="0">
            <a:srgbClr val="000000"/>
          </a:effectRef>
          <a:fontRef idx="minor"/>
        </p:style>
      </p:sp>
      <p:sp>
        <p:nvSpPr>
          <p:cNvPr id="436562372" name="PlaceHolder 1"/>
          <p:cNvSpPr>
            <a:spLocks noGrp="1"/>
          </p:cNvSpPr>
          <p:nvPr>
            <p:ph type="ftr" idx="4"/>
          </p:nvPr>
        </p:nvSpPr>
        <p:spPr bwMode="auto">
          <a:xfrm>
            <a:off x="4165560" y="6356520"/>
            <a:ext cx="3859920" cy="364320"/>
          </a:xfrm>
          <a:prstGeom prst="rect">
            <a:avLst/>
          </a:prstGeom>
          <a:noFill/>
          <a:ln w="0">
            <a:noFill/>
          </a:ln>
        </p:spPr>
        <p:txBody>
          <a:bodyPr lIns="90000" tIns="45000" rIns="90000" bIns="45000" anchor="ctr">
            <a:noAutofit/>
          </a:bodyPr>
          <a:lstStyle>
            <a:lvl1pPr algn="ctr">
              <a:lnSpc>
                <a:spcPct val="100000"/>
              </a:lnSpc>
              <a:buNone/>
              <a:defRPr lang="fr-FR" sz="1400" b="0" strike="noStrike" spc="-1">
                <a:latin typeface="Times New Roman"/>
              </a:defRPr>
            </a:lvl1pPr>
          </a:lstStyle>
          <a:p>
            <a:pPr algn="ctr">
              <a:lnSpc>
                <a:spcPct val="100000"/>
              </a:lnSpc>
              <a:buNone/>
              <a:defRPr/>
            </a:pPr>
            <a:r>
              <a:rPr lang="fr-FR" sz="1400" b="0" strike="noStrike" spc="-1">
                <a:latin typeface="Times New Roman"/>
              </a:rPr>
              <a:t>&lt;pied de page&gt;</a:t>
            </a:r>
            <a:endParaRPr/>
          </a:p>
        </p:txBody>
      </p:sp>
      <p:sp>
        <p:nvSpPr>
          <p:cNvPr id="284268415" name="PlaceHolder 2"/>
          <p:cNvSpPr>
            <a:spLocks noGrp="1"/>
          </p:cNvSpPr>
          <p:nvPr>
            <p:ph type="sldNum" idx="5"/>
          </p:nvPr>
        </p:nvSpPr>
        <p:spPr bwMode="auto">
          <a:xfrm>
            <a:off x="8592120" y="6356520"/>
            <a:ext cx="2783519" cy="364320"/>
          </a:xfrm>
          <a:prstGeom prst="rect">
            <a:avLst/>
          </a:prstGeom>
          <a:noFill/>
          <a:ln w="0">
            <a:noFill/>
          </a:ln>
        </p:spPr>
        <p:txBody>
          <a:bodyPr lIns="90000" tIns="45000" rIns="90000" bIns="45000" anchor="ctr">
            <a:noAutofit/>
          </a:bodyPr>
          <a:lstStyle>
            <a:lvl1pPr algn="r">
              <a:lnSpc>
                <a:spcPct val="100000"/>
              </a:lnSpc>
              <a:buNone/>
              <a:defRPr lang="fr-FR" sz="1200" b="0" strike="noStrike" spc="-1">
                <a:solidFill>
                  <a:srgbClr val="28374A"/>
                </a:solidFill>
                <a:latin typeface="Arial"/>
                <a:ea typeface="Arial"/>
              </a:defRPr>
            </a:lvl1pPr>
          </a:lstStyle>
          <a:p>
            <a:pPr algn="r">
              <a:lnSpc>
                <a:spcPct val="100000"/>
              </a:lnSpc>
              <a:buNone/>
              <a:defRPr/>
            </a:pPr>
            <a:fld id="{C1550BE8-3FF3-40C6-A292-A684F925368C}" type="slidenum">
              <a:rPr lang="fr-FR" sz="1200" b="0" strike="noStrike" spc="-1">
                <a:solidFill>
                  <a:srgbClr val="28374A"/>
                </a:solidFill>
                <a:latin typeface="Arial"/>
                <a:ea typeface="Arial"/>
              </a:rPr>
              <a:t>‹N°›</a:t>
            </a:fld>
            <a:endParaRPr lang="fr-FR" sz="1200" b="0" strike="noStrike" spc="-1">
              <a:latin typeface="Times New Roman"/>
            </a:endParaRPr>
          </a:p>
        </p:txBody>
      </p:sp>
      <p:sp>
        <p:nvSpPr>
          <p:cNvPr id="1934409932" name="PlaceHolder 3"/>
          <p:cNvSpPr>
            <a:spLocks noGrp="1"/>
          </p:cNvSpPr>
          <p:nvPr>
            <p:ph type="dt" idx="6"/>
          </p:nvPr>
        </p:nvSpPr>
        <p:spPr bwMode="auto">
          <a:xfrm>
            <a:off x="815400" y="6356520"/>
            <a:ext cx="2844000" cy="364320"/>
          </a:xfrm>
          <a:prstGeom prst="rect">
            <a:avLst/>
          </a:prstGeom>
          <a:noFill/>
          <a:ln w="0">
            <a:noFill/>
          </a:ln>
        </p:spPr>
        <p:txBody>
          <a:bodyPr lIns="90000" tIns="45000" rIns="90000" bIns="45000" anchor="ctr">
            <a:noAutofit/>
          </a:bodyPr>
          <a:lstStyle>
            <a:lvl1pPr>
              <a:defRPr lang="fr-FR" sz="1400" b="0" strike="noStrike" spc="-1">
                <a:latin typeface="Times New Roman"/>
              </a:defRPr>
            </a:lvl1pPr>
          </a:lstStyle>
          <a:p>
            <a:pPr>
              <a:defRPr/>
            </a:pPr>
            <a:fld id="{6BF5B7A5-ADA6-28E6-90AD-F1D5AEC0A08B}" type="datetime1">
              <a:rPr lang="fr-FR"/>
              <a:t>19/07/2025</a:t>
            </a:fld>
            <a:endParaRPr/>
          </a:p>
        </p:txBody>
      </p:sp>
      <p:sp>
        <p:nvSpPr>
          <p:cNvPr id="1212233065" name="PlaceHolder 4"/>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lstStyle/>
          <a:p>
            <a:pPr algn="ctr">
              <a:buNone/>
              <a:defRPr/>
            </a:pPr>
            <a:r>
              <a:rPr lang="fr-FR" sz="4400" b="0" strike="noStrike" spc="-1">
                <a:latin typeface="Arial"/>
              </a:rPr>
              <a:t>Cliquez pour éditer le format du texte-titre</a:t>
            </a:r>
            <a:endParaRPr/>
          </a:p>
        </p:txBody>
      </p:sp>
      <p:sp>
        <p:nvSpPr>
          <p:cNvPr id="1575277384" name="PlaceHolder 5"/>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a:buChar char=""/>
              <a:defRPr/>
            </a:pPr>
            <a:r>
              <a:rPr lang="fr-FR" sz="3200" b="0" strike="noStrike" spc="-1">
                <a:latin typeface="Arial"/>
              </a:rPr>
              <a:t>Cliquez pour éditer le format du plan de texte</a:t>
            </a:r>
            <a:endParaRPr/>
          </a:p>
          <a:p>
            <a:pPr marL="864000" lvl="1" indent="-324000">
              <a:spcBef>
                <a:spcPts val="1134"/>
              </a:spcBef>
              <a:buClr>
                <a:srgbClr val="000000"/>
              </a:buClr>
              <a:buSzPct val="75000"/>
              <a:buFont typeface="Symbol"/>
              <a:buChar char=""/>
              <a:defRPr/>
            </a:pPr>
            <a:r>
              <a:rPr lang="fr-FR" sz="2800" b="0" strike="noStrike" spc="-1">
                <a:latin typeface="Arial"/>
              </a:rPr>
              <a:t>Second niveau de plan</a:t>
            </a:r>
            <a:endParaRPr/>
          </a:p>
          <a:p>
            <a:pPr marL="1296000" lvl="2" indent="-288000">
              <a:spcBef>
                <a:spcPts val="850"/>
              </a:spcBef>
              <a:buClr>
                <a:srgbClr val="000000"/>
              </a:buClr>
              <a:buSzPct val="45000"/>
              <a:buFont typeface="Wingdings"/>
              <a:buChar char=""/>
              <a:defRPr/>
            </a:pPr>
            <a:r>
              <a:rPr lang="fr-FR" sz="2400" b="0" strike="noStrike" spc="-1">
                <a:latin typeface="Arial"/>
              </a:rPr>
              <a:t>Troisième niveau de plan</a:t>
            </a:r>
            <a:endParaRPr/>
          </a:p>
          <a:p>
            <a:pPr marL="1728000" lvl="3" indent="-216000">
              <a:spcBef>
                <a:spcPts val="567"/>
              </a:spcBef>
              <a:buClr>
                <a:srgbClr val="000000"/>
              </a:buClr>
              <a:buSzPct val="75000"/>
              <a:buFont typeface="Symbol"/>
              <a:buChar char=""/>
              <a:defRPr/>
            </a:pPr>
            <a:r>
              <a:rPr lang="fr-FR" sz="2000" b="0" strike="noStrike" spc="-1">
                <a:latin typeface="Arial"/>
              </a:rPr>
              <a:t>Quatrième niveau de plan</a:t>
            </a:r>
            <a:endParaRPr/>
          </a:p>
          <a:p>
            <a:pPr marL="2160000" lvl="4" indent="-216000">
              <a:spcBef>
                <a:spcPts val="283"/>
              </a:spcBef>
              <a:buClr>
                <a:srgbClr val="000000"/>
              </a:buClr>
              <a:buSzPct val="45000"/>
              <a:buFont typeface="Wingdings"/>
              <a:buChar char=""/>
              <a:defRPr/>
            </a:pPr>
            <a:r>
              <a:rPr lang="fr-FR" sz="2000" b="0" strike="noStrike" spc="-1">
                <a:latin typeface="Arial"/>
              </a:rPr>
              <a:t>Cinquième niveau de plan</a:t>
            </a:r>
            <a:endParaRPr/>
          </a:p>
          <a:p>
            <a:pPr marL="2592000" lvl="5" indent="-216000">
              <a:spcBef>
                <a:spcPts val="283"/>
              </a:spcBef>
              <a:buClr>
                <a:srgbClr val="000000"/>
              </a:buClr>
              <a:buSzPct val="45000"/>
              <a:buFont typeface="Wingdings"/>
              <a:buChar char=""/>
              <a:defRPr/>
            </a:pPr>
            <a:r>
              <a:rPr lang="fr-FR" sz="2000" b="0" strike="noStrike" spc="-1">
                <a:latin typeface="Arial"/>
              </a:rPr>
              <a:t>Sixième niveau de plan</a:t>
            </a:r>
            <a:endParaRPr/>
          </a:p>
          <a:p>
            <a:pPr marL="3024000" lvl="6" indent="-216000">
              <a:spcBef>
                <a:spcPts val="283"/>
              </a:spcBef>
              <a:buClr>
                <a:srgbClr val="000000"/>
              </a:buClr>
              <a:buSzPct val="45000"/>
              <a:buFont typeface="Wingdings"/>
              <a:buChar char=""/>
              <a:defRPr/>
            </a:pPr>
            <a:r>
              <a:rPr lang="fr-FR" sz="2000" b="0" strike="noStrike" spc="-1">
                <a:latin typeface="Arial"/>
              </a:rPr>
              <a:t>Septième niveau de plan</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1" ftr="0" hdr="0" sldNum="1"/>
  <p:txStyles>
    <p:titleStyle>
      <a:lvl1pPr algn="l" defTabSz="914400" rtl="0">
        <a:lnSpc>
          <a:spcPct val="90000"/>
        </a:lnSpc>
        <a:spcBef>
          <a:spcPts val="0"/>
        </a:spcBef>
        <a:buNone/>
        <a:defRPr sz="440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p:bodyStyle>
    <p:other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media1.svg"/><Relationship Id="rId5"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9.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5.jp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jp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7.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1240591598" name="Rectangle : coins arrondis 1174868587"/>
          <p:cNvSpPr/>
          <p:nvPr/>
        </p:nvSpPr>
        <p:spPr bwMode="auto">
          <a:xfrm>
            <a:off x="68720" y="95249"/>
            <a:ext cx="8406081" cy="2053412"/>
          </a:xfrm>
          <a:prstGeom prst="roundRect">
            <a:avLst>
              <a:gd name="adj" fmla="val 12631"/>
            </a:avLst>
          </a:prstGeom>
          <a:solidFill>
            <a:schemeClr val="bg1"/>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044481374" name="ZoneTexte 1383929581"/>
          <p:cNvSpPr txBox="1"/>
          <p:nvPr/>
        </p:nvSpPr>
        <p:spPr bwMode="auto">
          <a:xfrm>
            <a:off x="2711079" y="6471720"/>
            <a:ext cx="3359999" cy="343439"/>
          </a:xfrm>
          <a:prstGeom prst="rect">
            <a:avLst/>
          </a:prstGeom>
          <a:noFill/>
          <a:ln w="0">
            <a:noFill/>
          </a:ln>
        </p:spPr>
        <p:txBody>
          <a:bodyPr lIns="90000" tIns="45000" rIns="90000" bIns="45000" anchor="t">
            <a:noAutofit/>
          </a:bodyPr>
          <a:lstStyle/>
          <a:p>
            <a:pPr algn="ctr">
              <a:defRPr/>
            </a:pPr>
            <a:r>
              <a:rPr lang="fr-FR" sz="1500" b="1" i="1" strike="noStrike" spc="-1">
                <a:latin typeface="Times New Roman"/>
                <a:ea typeface="Times New Roman"/>
                <a:cs typeface="Times New Roman"/>
              </a:rPr>
              <a:t>Année Académique 2024-2025</a:t>
            </a:r>
            <a:endParaRPr sz="1500" b="1" i="1" strike="noStrike" spc="-1">
              <a:latin typeface="Times New Roman"/>
              <a:cs typeface="Times New Roman"/>
            </a:endParaRPr>
          </a:p>
        </p:txBody>
      </p:sp>
      <p:graphicFrame>
        <p:nvGraphicFramePr>
          <p:cNvPr id="118704819" name="Tableau 1876319802"/>
          <p:cNvGraphicFramePr>
            <a:graphicFrameLocks xmlns:a="http://schemas.openxmlformats.org/drawingml/2006/main"/>
          </p:cNvGraphicFramePr>
          <p:nvPr/>
        </p:nvGraphicFramePr>
        <p:xfrm>
          <a:off x="1838769" y="221821"/>
          <a:ext cx="4924615" cy="1737360"/>
        </p:xfrm>
        <a:graphic>
          <a:graphicData uri="http://schemas.openxmlformats.org/drawingml/2006/table">
            <a:tbl>
              <a:tblPr firstRow="1" firstCol="1" lastRow="0" lastCol="0" bandRow="1" bandCol="0">
                <a:tableStyleId>{2D5ABB26-0587-4C30-8999-92F81FD0307C}</a:tableStyleId>
              </a:tblPr>
              <a:tblGrid>
                <a:gridCol w="2632775"/>
                <a:gridCol w="2291840"/>
              </a:tblGrid>
              <a:tr h="1600200">
                <a:tc>
                  <a:txBody>
                    <a:bodyPr/>
                    <a:p>
                      <a:pPr algn="ctr">
                        <a:defRPr/>
                      </a:pPr>
                      <a:r>
                        <a:rPr sz="1200" b="1">
                          <a:solidFill>
                            <a:srgbClr val="262626"/>
                          </a:solidFill>
                          <a:latin typeface="Times New Roman"/>
                          <a:ea typeface="Times New Roman"/>
                          <a:cs typeface="Times New Roman"/>
                        </a:rPr>
                        <a:t>République du Cameroun</a:t>
                      </a:r>
                      <a:endParaRPr sz="1200" b="1">
                        <a:solidFill>
                          <a:srgbClr val="262626"/>
                        </a:solidFill>
                        <a:latin typeface="Times New Roman"/>
                        <a:cs typeface="Times New Roman"/>
                      </a:endParaRPr>
                    </a:p>
                    <a:p>
                      <a:pPr algn="ctr">
                        <a:defRPr/>
                      </a:pPr>
                      <a:r>
                        <a:rPr sz="1200" b="1">
                          <a:solidFill>
                            <a:srgbClr val="262626"/>
                          </a:solidFill>
                          <a:latin typeface="Times New Roman"/>
                          <a:ea typeface="Times New Roman"/>
                          <a:cs typeface="Times New Roman"/>
                        </a:rPr>
                        <a:t>Paix-Travail-Patrie</a:t>
                      </a:r>
                      <a:endParaRPr sz="1200" b="1">
                        <a:solidFill>
                          <a:srgbClr val="262626"/>
                        </a:solidFill>
                        <a:latin typeface="Times New Roman"/>
                        <a:cs typeface="Times New Roman"/>
                      </a:endParaRPr>
                    </a:p>
                    <a:p>
                      <a:pPr algn="ctr">
                        <a:defRPr/>
                      </a:pPr>
                      <a:r>
                        <a:rPr lang="fr-FR" sz="1200" b="1">
                          <a:solidFill>
                            <a:srgbClr val="262626"/>
                          </a:solidFill>
                          <a:latin typeface="Times New Roman"/>
                          <a:ea typeface="Times New Roman"/>
                          <a:cs typeface="Times New Roman"/>
                        </a:rPr>
                        <a:t>*********</a:t>
                      </a:r>
                      <a:endParaRPr sz="1200" b="1">
                        <a:solidFill>
                          <a:srgbClr val="262626"/>
                        </a:solidFill>
                        <a:latin typeface="Times New Roman"/>
                        <a:cs typeface="Times New Roman"/>
                      </a:endParaRPr>
                    </a:p>
                    <a:p>
                      <a:pPr algn="ctr">
                        <a:defRPr/>
                      </a:pPr>
                      <a:r>
                        <a:rPr sz="1200">
                          <a:solidFill>
                            <a:srgbClr val="262626"/>
                          </a:solidFill>
                          <a:latin typeface="Times New Roman"/>
                          <a:ea typeface="Times New Roman"/>
                          <a:cs typeface="Times New Roman"/>
                        </a:rPr>
                        <a:t>Université de Douala</a:t>
                      </a:r>
                      <a:endParaRPr sz="1200">
                        <a:solidFill>
                          <a:srgbClr val="262626"/>
                        </a:solidFill>
                        <a:latin typeface="Times New Roman"/>
                        <a:cs typeface="Times New Roman"/>
                      </a:endParaRPr>
                    </a:p>
                    <a:p>
                      <a:pPr algn="ctr">
                        <a:defRPr/>
                      </a:pPr>
                      <a:r>
                        <a:rPr lang="fr-FR" sz="1200">
                          <a:solidFill>
                            <a:srgbClr val="262626"/>
                          </a:solidFill>
                          <a:latin typeface="Times New Roman"/>
                          <a:ea typeface="Times New Roman"/>
                          <a:cs typeface="Times New Roman"/>
                        </a:rPr>
                        <a:t>*********</a:t>
                      </a:r>
                      <a:endParaRPr sz="1200">
                        <a:latin typeface="Times New Roman"/>
                        <a:cs typeface="Times New Roman"/>
                      </a:endParaRPr>
                    </a:p>
                    <a:p>
                      <a:pPr algn="ctr">
                        <a:defRPr/>
                      </a:pPr>
                      <a:r>
                        <a:rPr sz="1200">
                          <a:solidFill>
                            <a:srgbClr val="262626"/>
                          </a:solidFill>
                          <a:latin typeface="Times New Roman"/>
                          <a:ea typeface="Times New Roman"/>
                          <a:cs typeface="Times New Roman"/>
                        </a:rPr>
                        <a:t>Ecole Nationale Supérieure Polytechnique de Douala</a:t>
                      </a:r>
                      <a:endParaRPr sz="1200">
                        <a:latin typeface="Times New Roman"/>
                        <a:cs typeface="Times New Roman"/>
                      </a:endParaRPr>
                    </a:p>
                    <a:p>
                      <a:pPr algn="ctr">
                        <a:defRPr/>
                      </a:pPr>
                      <a:r>
                        <a:rPr lang="fr-FR" sz="1200">
                          <a:solidFill>
                            <a:srgbClr val="262626"/>
                          </a:solidFill>
                          <a:latin typeface="Times New Roman"/>
                          <a:ea typeface="Times New Roman"/>
                          <a:cs typeface="Times New Roman"/>
                        </a:rPr>
                        <a:t>*********</a:t>
                      </a:r>
                      <a:endParaRPr sz="1200">
                        <a:solidFill>
                          <a:srgbClr val="262626"/>
                        </a:solidFill>
                        <a:latin typeface="Times New Roman"/>
                        <a:cs typeface="Times New Roman"/>
                      </a:endParaRPr>
                    </a:p>
                    <a:p>
                      <a:pPr algn="ctr">
                        <a:defRPr/>
                      </a:pPr>
                      <a:r>
                        <a:rPr sz="1200">
                          <a:solidFill>
                            <a:srgbClr val="262626"/>
                          </a:solidFill>
                          <a:latin typeface="Times New Roman"/>
                          <a:ea typeface="Times New Roman"/>
                          <a:cs typeface="Times New Roman"/>
                        </a:rPr>
                        <a:t>Département de Météorologie</a:t>
                      </a:r>
                      <a:endParaRPr sz="1200">
                        <a:latin typeface="Times New Roman"/>
                        <a:cs typeface="Times New Roman"/>
                      </a:endParaRPr>
                    </a:p>
                  </a:txBody>
                  <a:tcPr anchor="ctr">
                    <a:noFill/>
                  </a:tcPr>
                </a:tc>
                <a:tc>
                  <a:txBody>
                    <a:bodyPr/>
                    <a:p>
                      <a:pPr algn="ctr">
                        <a:defRPr/>
                      </a:pPr>
                      <a:r>
                        <a:rPr lang="en-CA" sz="1200" b="1">
                          <a:solidFill>
                            <a:srgbClr val="262626"/>
                          </a:solidFill>
                          <a:latin typeface="Times New Roman"/>
                          <a:ea typeface="Times New Roman"/>
                          <a:cs typeface="Times New Roman"/>
                        </a:rPr>
                        <a:t>Republic of Cameroon</a:t>
                      </a:r>
                      <a:endParaRPr sz="1200" b="1">
                        <a:solidFill>
                          <a:srgbClr val="262626"/>
                        </a:solidFill>
                        <a:latin typeface="Times New Roman"/>
                        <a:cs typeface="Times New Roman"/>
                      </a:endParaRPr>
                    </a:p>
                    <a:p>
                      <a:pPr algn="ctr">
                        <a:defRPr/>
                      </a:pPr>
                      <a:r>
                        <a:rPr lang="en-CA" sz="1200" b="1">
                          <a:solidFill>
                            <a:srgbClr val="262626"/>
                          </a:solidFill>
                          <a:latin typeface="Times New Roman"/>
                          <a:ea typeface="Times New Roman"/>
                          <a:cs typeface="Times New Roman"/>
                        </a:rPr>
                        <a:t>Peace-Work-Fatherland</a:t>
                      </a:r>
                      <a:endParaRPr sz="1200" b="1">
                        <a:solidFill>
                          <a:srgbClr val="262626"/>
                        </a:solidFill>
                        <a:latin typeface="Times New Roman"/>
                        <a:cs typeface="Times New Roman"/>
                      </a:endParaRPr>
                    </a:p>
                    <a:p>
                      <a:pPr algn="ctr">
                        <a:defRPr/>
                      </a:pPr>
                      <a:r>
                        <a:rPr lang="en-CA" sz="1200" b="1">
                          <a:solidFill>
                            <a:srgbClr val="262626"/>
                          </a:solidFill>
                          <a:latin typeface="Times New Roman"/>
                          <a:ea typeface="Times New Roman"/>
                          <a:cs typeface="Times New Roman"/>
                        </a:rPr>
                        <a:t>*********</a:t>
                      </a:r>
                      <a:endParaRPr sz="1200" b="1">
                        <a:solidFill>
                          <a:srgbClr val="262626"/>
                        </a:solidFill>
                        <a:latin typeface="Times New Roman"/>
                        <a:cs typeface="Times New Roman"/>
                      </a:endParaRPr>
                    </a:p>
                    <a:p>
                      <a:pPr algn="ctr">
                        <a:defRPr/>
                      </a:pPr>
                      <a:r>
                        <a:rPr lang="en-CA" sz="1200">
                          <a:solidFill>
                            <a:srgbClr val="262626"/>
                          </a:solidFill>
                          <a:latin typeface="Times New Roman"/>
                          <a:ea typeface="Times New Roman"/>
                          <a:cs typeface="Times New Roman"/>
                        </a:rPr>
                        <a:t>University of Douala</a:t>
                      </a:r>
                      <a:endParaRPr sz="1200">
                        <a:solidFill>
                          <a:srgbClr val="262626"/>
                        </a:solidFill>
                        <a:latin typeface="Times New Roman"/>
                        <a:cs typeface="Times New Roman"/>
                      </a:endParaRPr>
                    </a:p>
                    <a:p>
                      <a:pPr algn="ctr">
                        <a:defRPr/>
                      </a:pPr>
                      <a:r>
                        <a:rPr lang="en-CA" sz="1200">
                          <a:solidFill>
                            <a:srgbClr val="262626"/>
                          </a:solidFill>
                          <a:latin typeface="Times New Roman"/>
                          <a:ea typeface="Times New Roman"/>
                          <a:cs typeface="Times New Roman"/>
                        </a:rPr>
                        <a:t>*********</a:t>
                      </a:r>
                      <a:endParaRPr sz="1200">
                        <a:solidFill>
                          <a:srgbClr val="262626"/>
                        </a:solidFill>
                        <a:latin typeface="Times New Roman"/>
                        <a:cs typeface="Times New Roman"/>
                      </a:endParaRPr>
                    </a:p>
                    <a:p>
                      <a:pPr algn="ctr">
                        <a:defRPr/>
                      </a:pPr>
                      <a:r>
                        <a:rPr lang="en-CA" sz="1200">
                          <a:solidFill>
                            <a:srgbClr val="262626"/>
                          </a:solidFill>
                          <a:latin typeface="Times New Roman"/>
                          <a:ea typeface="Times New Roman"/>
                          <a:cs typeface="Times New Roman"/>
                        </a:rPr>
                        <a:t>National Higher Polytechnic School of Douala</a:t>
                      </a:r>
                      <a:endParaRPr sz="1200">
                        <a:latin typeface="Times New Roman"/>
                        <a:cs typeface="Times New Roman"/>
                      </a:endParaRPr>
                    </a:p>
                    <a:p>
                      <a:pPr algn="ctr">
                        <a:defRPr/>
                      </a:pPr>
                      <a:r>
                        <a:rPr lang="fr-FR" sz="1200">
                          <a:solidFill>
                            <a:srgbClr val="262626"/>
                          </a:solidFill>
                          <a:latin typeface="Times New Roman"/>
                          <a:ea typeface="Times New Roman"/>
                          <a:cs typeface="Times New Roman"/>
                        </a:rPr>
                        <a:t>*********</a:t>
                      </a:r>
                      <a:endParaRPr sz="1200">
                        <a:solidFill>
                          <a:srgbClr val="262626"/>
                        </a:solidFill>
                        <a:latin typeface="Times New Roman"/>
                        <a:cs typeface="Times New Roman"/>
                      </a:endParaRPr>
                    </a:p>
                    <a:p>
                      <a:pPr algn="ctr">
                        <a:defRPr/>
                      </a:pPr>
                      <a:r>
                        <a:rPr sz="1200">
                          <a:solidFill>
                            <a:srgbClr val="262626"/>
                          </a:solidFill>
                          <a:latin typeface="Times New Roman"/>
                          <a:ea typeface="Times New Roman"/>
                          <a:cs typeface="Times New Roman"/>
                        </a:rPr>
                        <a:t>Department of Meteorology</a:t>
                      </a:r>
                      <a:endParaRPr sz="1200">
                        <a:latin typeface="Times New Roman"/>
                        <a:cs typeface="Times New Roman"/>
                      </a:endParaRPr>
                    </a:p>
                  </a:txBody>
                  <a:tcPr anchor="ctr">
                    <a:noFill/>
                  </a:tcPr>
                </a:tc>
              </a:tr>
            </a:tbl>
          </a:graphicData>
        </a:graphic>
      </p:graphicFrame>
      <p:pic>
        <p:nvPicPr>
          <p:cNvPr id="1461967059" name="image3.jpg"/>
          <p:cNvPicPr/>
          <p:nvPr/>
        </p:nvPicPr>
        <p:blipFill>
          <a:blip r:embed="rId3"/>
          <a:srcRect l="12716" t="0" r="18012" b="5250"/>
          <a:stretch/>
        </p:blipFill>
        <p:spPr bwMode="auto">
          <a:xfrm>
            <a:off x="143866" y="178305"/>
            <a:ext cx="1618703" cy="1936243"/>
          </a:xfrm>
          <a:prstGeom prst="rect">
            <a:avLst/>
          </a:prstGeom>
          <a:ln/>
        </p:spPr>
      </p:pic>
      <p:pic>
        <p:nvPicPr>
          <p:cNvPr id="82192399" name="image1.png"/>
          <p:cNvPicPr/>
          <p:nvPr/>
        </p:nvPicPr>
        <p:blipFill>
          <a:blip r:embed="rId4"/>
          <a:stretch/>
        </p:blipFill>
        <p:spPr bwMode="auto">
          <a:xfrm>
            <a:off x="6867969" y="178305"/>
            <a:ext cx="1461878" cy="1780876"/>
          </a:xfrm>
          <a:prstGeom prst="rect">
            <a:avLst/>
          </a:prstGeom>
          <a:ln/>
        </p:spPr>
      </p:pic>
      <p:sp>
        <p:nvSpPr>
          <p:cNvPr id="709779434" name="Organigramme : Alternative 885614958"/>
          <p:cNvSpPr/>
          <p:nvPr/>
        </p:nvSpPr>
        <p:spPr bwMode="auto">
          <a:xfrm>
            <a:off x="1219199" y="2647949"/>
            <a:ext cx="6343758" cy="1598290"/>
          </a:xfrm>
          <a:prstGeom prst="flowChartAlternateProcess">
            <a:avLst/>
          </a:prstGeom>
          <a:solidFill>
            <a:srgbClr val="538CD5">
              <a:alpha val="99607"/>
            </a:srgbClr>
          </a:solidFill>
          <a:ln w="57150" cap="flat" cmpd="sng">
            <a:solidFill>
              <a:srgbClr val="244061">
                <a:alpha val="99607"/>
              </a:srgbClr>
            </a:solidFill>
            <a:prstDash val="solid"/>
            <a:round/>
            <a:headEnd type="none" w="sm" len="sm"/>
            <a:tailEnd type="none" w="sm" len="sm"/>
          </a:ln>
        </p:spPr>
        <p:txBody>
          <a:bodyPr spcFirstLastPara="1" wrap="square" lIns="91422" tIns="45698" rIns="91422" bIns="45698" anchor="ctr" anchorCtr="0">
            <a:noAutofit/>
          </a:bodyPr>
          <a:lstStyle/>
          <a:p>
            <a:pPr algn="ctr">
              <a:lnSpc>
                <a:spcPct val="114582"/>
              </a:lnSpc>
              <a:defRPr/>
            </a:pPr>
            <a:r>
              <a:rPr sz="2000" b="1">
                <a:solidFill>
                  <a:schemeClr val="bg1"/>
                </a:solidFill>
                <a:latin typeface="Times New Roman"/>
                <a:ea typeface="Times New Roman"/>
                <a:cs typeface="Times New Roman"/>
              </a:rPr>
              <a:t>CONCEPTION D'UN OUTIL D'EVALUATION DE VULNÉRABILITÉ CLIMATIQUE AVEC GESTION INTÉGRÉ DES CATASTROPHES ET SYSTEME D’ALERTES PRÉCOCES</a:t>
            </a:r>
            <a:endParaRPr sz="2000">
              <a:solidFill>
                <a:schemeClr val="bg1"/>
              </a:solidFill>
              <a:latin typeface="Times New Roman"/>
              <a:cs typeface="Times New Roman"/>
            </a:endParaRPr>
          </a:p>
        </p:txBody>
      </p:sp>
      <p:sp>
        <p:nvSpPr>
          <p:cNvPr id="406102392" name="ZoneTexte 16815895"/>
          <p:cNvSpPr txBox="1"/>
          <p:nvPr/>
        </p:nvSpPr>
        <p:spPr bwMode="auto">
          <a:xfrm>
            <a:off x="3267106" y="2245178"/>
            <a:ext cx="2750937" cy="4575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marL="12699" marR="92709" indent="-6349" algn="l">
              <a:lnSpc>
                <a:spcPct val="150000"/>
              </a:lnSpc>
              <a:defRPr/>
            </a:pPr>
            <a:r>
              <a:rPr lang="fr-FR" sz="1600" b="1">
                <a:solidFill>
                  <a:srgbClr val="000000"/>
                </a:solidFill>
                <a:latin typeface="Times New Roman"/>
                <a:ea typeface="Times New Roman"/>
                <a:cs typeface="Times New Roman"/>
              </a:rPr>
              <a:t>1</a:t>
            </a:r>
            <a:r>
              <a:rPr lang="fr-FR" sz="1600" b="1" baseline="30000">
                <a:solidFill>
                  <a:srgbClr val="000000"/>
                </a:solidFill>
                <a:latin typeface="Times New Roman"/>
                <a:ea typeface="Times New Roman"/>
                <a:cs typeface="Times New Roman"/>
              </a:rPr>
              <a:t>ère</a:t>
            </a:r>
            <a:r>
              <a:rPr lang="fr-FR" sz="1600" b="1">
                <a:solidFill>
                  <a:srgbClr val="000000"/>
                </a:solidFill>
                <a:latin typeface="Times New Roman"/>
                <a:ea typeface="Times New Roman"/>
                <a:cs typeface="Times New Roman"/>
              </a:rPr>
              <a:t> </a:t>
            </a:r>
            <a:r>
              <a:rPr sz="1600" b="1">
                <a:solidFill>
                  <a:srgbClr val="000000"/>
                </a:solidFill>
                <a:latin typeface="Times New Roman"/>
                <a:ea typeface="Times New Roman"/>
                <a:cs typeface="Times New Roman"/>
              </a:rPr>
              <a:t>Promotion 2022-2025</a:t>
            </a:r>
            <a:endParaRPr/>
          </a:p>
        </p:txBody>
      </p:sp>
      <p:sp>
        <p:nvSpPr>
          <p:cNvPr id="1635651890" name="ZoneTexte 1619535657"/>
          <p:cNvSpPr txBox="1"/>
          <p:nvPr/>
        </p:nvSpPr>
        <p:spPr bwMode="auto">
          <a:xfrm>
            <a:off x="1219199" y="4304075"/>
            <a:ext cx="6346278" cy="512423"/>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marL="12699" marR="92709" indent="-6349" algn="ctr">
              <a:lnSpc>
                <a:spcPct val="114999"/>
              </a:lnSpc>
              <a:spcAft>
                <a:spcPts val="1199"/>
              </a:spcAft>
              <a:defRPr/>
            </a:pPr>
            <a:r>
              <a:rPr sz="1200" b="1">
                <a:solidFill>
                  <a:srgbClr val="000000"/>
                </a:solidFill>
                <a:latin typeface="Times New Roman"/>
                <a:ea typeface="Times New Roman"/>
                <a:cs typeface="Times New Roman"/>
              </a:rPr>
              <a:t>MÉMOIRE DE FIN D'ÉTUDES EN VUE DE L'OBTENTION DU DIPLÔME D'INGÉNIEUR DE CONCEPTION EN MÉTÉOROLOGIE</a:t>
            </a:r>
            <a:endParaRPr/>
          </a:p>
        </p:txBody>
      </p:sp>
      <p:sp>
        <p:nvSpPr>
          <p:cNvPr id="964155527" name="ZoneTexte 1299358289"/>
          <p:cNvSpPr txBox="1"/>
          <p:nvPr/>
        </p:nvSpPr>
        <p:spPr bwMode="auto">
          <a:xfrm>
            <a:off x="8687369" y="408214"/>
            <a:ext cx="3487230" cy="609547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marL="6348" algn="l">
              <a:spcAft>
                <a:spcPts val="1198"/>
              </a:spcAft>
              <a:defRPr/>
            </a:pPr>
            <a:r>
              <a:rPr lang="fr-FR" sz="1600" b="1" i="1" u="sng">
                <a:solidFill>
                  <a:schemeClr val="bg1"/>
                </a:solidFill>
                <a:latin typeface="Times New Roman"/>
                <a:ea typeface="Times New Roman"/>
                <a:cs typeface="Times New Roman"/>
              </a:rPr>
              <a:t>Présenté par :</a:t>
            </a:r>
            <a:endParaRPr sz="1600" b="1">
              <a:solidFill>
                <a:schemeClr val="bg1"/>
              </a:solidFill>
              <a:latin typeface="Times New Roman"/>
              <a:ea typeface="Times New Roman"/>
              <a:cs typeface="Times New Roman"/>
            </a:endParaRPr>
          </a:p>
          <a:p>
            <a:pPr marL="6348" algn="l">
              <a:spcAft>
                <a:spcPts val="1198"/>
              </a:spcAft>
              <a:defRPr/>
            </a:pPr>
            <a:r>
              <a:rPr sz="1600" b="1">
                <a:solidFill>
                  <a:schemeClr val="bg1"/>
                </a:solidFill>
                <a:latin typeface="Times New Roman"/>
                <a:ea typeface="Times New Roman"/>
                <a:cs typeface="Times New Roman"/>
              </a:rPr>
              <a:t>DASSI TENE Roméo-Ledoux</a:t>
            </a:r>
            <a:r>
              <a:rPr lang="fr-FR" sz="1600" b="1">
                <a:solidFill>
                  <a:schemeClr val="bg1"/>
                </a:solidFill>
                <a:latin typeface="Times New Roman"/>
                <a:ea typeface="Times New Roman"/>
                <a:cs typeface="Times New Roman"/>
              </a:rPr>
              <a:t> </a:t>
            </a:r>
            <a:r>
              <a:rPr sz="1600" b="1" i="1">
                <a:solidFill>
                  <a:schemeClr val="bg1">
                    <a:lumMod val="85000"/>
                  </a:schemeClr>
                </a:solidFill>
                <a:latin typeface="Times New Roman"/>
                <a:ea typeface="Times New Roman"/>
                <a:cs typeface="Times New Roman"/>
              </a:rPr>
              <a:t>Matricule 22G00820</a:t>
            </a:r>
            <a:endParaRPr sz="1600" b="1">
              <a:solidFill>
                <a:schemeClr val="bg1"/>
              </a:solidFill>
              <a:latin typeface="Times New Roman"/>
              <a:ea typeface="Times New Roman"/>
              <a:cs typeface="Times New Roman"/>
            </a:endParaRPr>
          </a:p>
          <a:p>
            <a:pPr marL="6348" algn="l">
              <a:spcAft>
                <a:spcPts val="1198"/>
              </a:spcAft>
              <a:defRPr/>
            </a:pPr>
            <a:endParaRPr sz="1600" b="1">
              <a:solidFill>
                <a:schemeClr val="bg1"/>
              </a:solidFill>
              <a:latin typeface="Times New Roman"/>
              <a:ea typeface="Times New Roman"/>
              <a:cs typeface="Times New Roman"/>
            </a:endParaRPr>
          </a:p>
          <a:p>
            <a:pPr marL="6348" algn="l">
              <a:spcAft>
                <a:spcPts val="1198"/>
              </a:spcAft>
              <a:defRPr/>
            </a:pPr>
            <a:r>
              <a:rPr lang="fr-FR" sz="1600" b="1" i="1" u="sng">
                <a:solidFill>
                  <a:schemeClr val="bg1"/>
                </a:solidFill>
                <a:latin typeface="Times New Roman"/>
                <a:ea typeface="Times New Roman"/>
                <a:cs typeface="Times New Roman"/>
              </a:rPr>
              <a:t>Encadreurs Académiques :</a:t>
            </a:r>
            <a:endParaRPr sz="1600" b="1">
              <a:solidFill>
                <a:schemeClr val="bg1"/>
              </a:solidFill>
              <a:latin typeface="Times New Roman"/>
              <a:ea typeface="Times New Roman"/>
              <a:cs typeface="Times New Roman"/>
            </a:endParaRPr>
          </a:p>
          <a:p>
            <a:pPr>
              <a:defRPr/>
            </a:pPr>
            <a:r>
              <a:rPr lang="fr-FR" sz="1600" b="1" i="0" u="none" strike="noStrike" cap="none" spc="0">
                <a:solidFill>
                  <a:schemeClr val="bg1"/>
                </a:solidFill>
                <a:latin typeface="Times New Roman"/>
                <a:ea typeface="Times New Roman"/>
                <a:cs typeface="Times New Roman"/>
              </a:rPr>
              <a:t>Dr MALONG Yannick Stopira </a:t>
            </a:r>
            <a:endParaRPr lang="fr-FR" sz="1600" b="1" i="0" u="none" strike="noStrike" cap="none" spc="0">
              <a:solidFill>
                <a:schemeClr val="bg1"/>
              </a:solidFill>
              <a:latin typeface="Times New Roman"/>
              <a:cs typeface="Times New Roman"/>
            </a:endParaRPr>
          </a:p>
          <a:p>
            <a:pPr>
              <a:defRPr/>
            </a:pPr>
            <a:r>
              <a:rPr lang="fr-FR" sz="1600" b="1" i="1" u="none" strike="noStrike" cap="none" spc="0">
                <a:solidFill>
                  <a:schemeClr val="bg1">
                    <a:lumMod val="85000"/>
                  </a:schemeClr>
                </a:solidFill>
                <a:latin typeface="Times New Roman"/>
                <a:ea typeface="Times New Roman"/>
                <a:cs typeface="Times New Roman"/>
              </a:rPr>
              <a:t>Chargé de Cours, Génie Informatique,  ENSPD, Douala/Cameroun</a:t>
            </a:r>
            <a:endParaRPr lang="fr-FR" sz="1600" b="1" i="0" u="none" strike="noStrike" cap="none" spc="0">
              <a:solidFill>
                <a:schemeClr val="bg1">
                  <a:lumMod val="85000"/>
                </a:schemeClr>
              </a:solidFill>
              <a:latin typeface="Times New Roman"/>
              <a:ea typeface="Times New Roman"/>
              <a:cs typeface="Times New Roman"/>
            </a:endParaRPr>
          </a:p>
          <a:p>
            <a:pPr>
              <a:defRPr/>
            </a:pPr>
            <a:endParaRPr lang="fr-FR" sz="1000" b="1" i="0" u="none" strike="noStrike" cap="none" spc="0">
              <a:solidFill>
                <a:schemeClr val="bg1"/>
              </a:solidFill>
              <a:latin typeface="Times New Roman"/>
              <a:cs typeface="Times New Roman"/>
            </a:endParaRPr>
          </a:p>
          <a:p>
            <a:pPr>
              <a:defRPr/>
            </a:pPr>
            <a:r>
              <a:rPr lang="fr-FR" sz="1600" b="1" i="0" u="none" strike="noStrike" cap="none" spc="0">
                <a:solidFill>
                  <a:schemeClr val="bg1"/>
                </a:solidFill>
                <a:latin typeface="Times New Roman"/>
                <a:ea typeface="Times New Roman"/>
                <a:cs typeface="Times New Roman"/>
              </a:rPr>
              <a:t>M. ZELEFACK TEGUEFOUET J. </a:t>
            </a:r>
            <a:endParaRPr lang="fr-FR" sz="1600" b="1" i="0" u="none" strike="noStrike" cap="none" spc="0">
              <a:solidFill>
                <a:schemeClr val="bg1"/>
              </a:solidFill>
              <a:latin typeface="Times New Roman"/>
              <a:cs typeface="Times New Roman"/>
            </a:endParaRPr>
          </a:p>
          <a:p>
            <a:pPr marL="6348" algn="l">
              <a:spcAft>
                <a:spcPts val="1198"/>
              </a:spcAft>
              <a:defRPr/>
            </a:pPr>
            <a:r>
              <a:rPr lang="fr-FR" sz="1600" b="1" i="1" u="none" strike="noStrike" cap="none" spc="0">
                <a:solidFill>
                  <a:schemeClr val="bg1">
                    <a:lumMod val="85000"/>
                  </a:schemeClr>
                </a:solidFill>
                <a:latin typeface="Times New Roman"/>
                <a:ea typeface="Times New Roman"/>
                <a:cs typeface="Times New Roman"/>
              </a:rPr>
              <a:t>ASS, Physique,  ENSPD, Douala/Cameroun</a:t>
            </a:r>
            <a:endParaRPr lang="fr-FR" sz="1600" b="1">
              <a:solidFill>
                <a:schemeClr val="bg1"/>
              </a:solidFill>
              <a:latin typeface="Times New Roman"/>
              <a:ea typeface="Times New Roman"/>
              <a:cs typeface="Times New Roman"/>
            </a:endParaRPr>
          </a:p>
          <a:p>
            <a:pPr marL="6348" algn="l">
              <a:spcAft>
                <a:spcPts val="1198"/>
              </a:spcAft>
              <a:defRPr/>
            </a:pPr>
            <a:endParaRPr sz="1600" b="1">
              <a:solidFill>
                <a:schemeClr val="bg1"/>
              </a:solidFill>
              <a:latin typeface="Times New Roman"/>
              <a:ea typeface="Times New Roman"/>
              <a:cs typeface="Times New Roman"/>
            </a:endParaRPr>
          </a:p>
          <a:p>
            <a:pPr marL="6348" algn="l">
              <a:spcAft>
                <a:spcPts val="1198"/>
              </a:spcAft>
              <a:defRPr/>
            </a:pPr>
            <a:r>
              <a:rPr lang="fr-FR" sz="1600" b="1" i="1" u="sng" strike="noStrike" cap="none" spc="0">
                <a:solidFill>
                  <a:schemeClr val="bg1"/>
                </a:solidFill>
                <a:latin typeface="Times New Roman"/>
                <a:ea typeface="Times New Roman"/>
                <a:cs typeface="Times New Roman"/>
              </a:rPr>
              <a:t>Encadreurs Professionnel :</a:t>
            </a:r>
            <a:endParaRPr lang="fr-FR" sz="1600" b="1">
              <a:solidFill>
                <a:schemeClr val="bg1"/>
              </a:solidFill>
              <a:latin typeface="Times New Roman"/>
              <a:ea typeface="Times New Roman"/>
              <a:cs typeface="Times New Roman"/>
            </a:endParaRPr>
          </a:p>
          <a:p>
            <a:pPr>
              <a:defRPr/>
            </a:pPr>
            <a:r>
              <a:rPr lang="fr-FR" sz="1600" b="1" i="0" u="none" strike="noStrike" cap="none" spc="0">
                <a:solidFill>
                  <a:schemeClr val="bg1"/>
                </a:solidFill>
                <a:latin typeface="Times New Roman"/>
                <a:ea typeface="Times New Roman"/>
                <a:cs typeface="Times New Roman"/>
              </a:rPr>
              <a:t>M. AMBESI NDONWI Hans</a:t>
            </a:r>
            <a:endParaRPr sz="1600" b="1" i="0" u="none" strike="noStrike" cap="none" spc="0">
              <a:solidFill>
                <a:schemeClr val="bg1"/>
              </a:solidFill>
              <a:latin typeface="Times New Roman"/>
              <a:cs typeface="Times New Roman"/>
            </a:endParaRPr>
          </a:p>
          <a:p>
            <a:pPr>
              <a:defRPr/>
            </a:pPr>
            <a:r>
              <a:rPr lang="fr-FR" sz="1600" b="1" i="1" u="none" strike="noStrike" cap="none" spc="0">
                <a:solidFill>
                  <a:schemeClr val="bg1">
                    <a:lumMod val="85000"/>
                  </a:schemeClr>
                </a:solidFill>
                <a:latin typeface="Times New Roman"/>
                <a:ea typeface="Times New Roman"/>
                <a:cs typeface="Times New Roman"/>
              </a:rPr>
              <a:t>Responsable Service Prévision Météo, DMN-Yaoundé/Cameroun</a:t>
            </a:r>
            <a:endParaRPr sz="1600" b="1" i="0" u="none" strike="noStrike" cap="none" spc="0">
              <a:solidFill>
                <a:schemeClr val="bg1">
                  <a:lumMod val="85000"/>
                </a:schemeClr>
              </a:solidFill>
              <a:latin typeface="Times New Roman"/>
              <a:ea typeface="Times New Roman"/>
              <a:cs typeface="Times New Roman"/>
            </a:endParaRPr>
          </a:p>
          <a:p>
            <a:pPr>
              <a:defRPr/>
            </a:pPr>
            <a:endParaRPr sz="1000" b="1" i="0" u="none" strike="noStrike" cap="none" spc="0">
              <a:solidFill>
                <a:schemeClr val="bg1"/>
              </a:solidFill>
              <a:latin typeface="Times New Roman"/>
              <a:cs typeface="Times New Roman"/>
            </a:endParaRPr>
          </a:p>
          <a:p>
            <a:pPr>
              <a:defRPr/>
            </a:pPr>
            <a:r>
              <a:rPr lang="fr-FR" sz="1600" b="1" i="0" u="none" strike="noStrike" cap="none" spc="0">
                <a:solidFill>
                  <a:schemeClr val="bg1"/>
                </a:solidFill>
                <a:latin typeface="Times New Roman"/>
                <a:ea typeface="Times New Roman"/>
                <a:cs typeface="Times New Roman"/>
              </a:rPr>
              <a:t>Dr KAMSU TAMO Pierre Honoré </a:t>
            </a:r>
            <a:endParaRPr sz="1600" b="1" i="0" u="none" strike="noStrike" cap="none" spc="0">
              <a:solidFill>
                <a:schemeClr val="bg1"/>
              </a:solidFill>
              <a:latin typeface="Times New Roman"/>
              <a:cs typeface="Times New Roman"/>
            </a:endParaRPr>
          </a:p>
          <a:p>
            <a:pPr marL="6348" algn="l">
              <a:spcAft>
                <a:spcPts val="1198"/>
              </a:spcAft>
              <a:defRPr/>
            </a:pPr>
            <a:r>
              <a:rPr lang="fr-FR" sz="1600" b="1" i="1" u="none" strike="noStrike" cap="none" spc="0">
                <a:solidFill>
                  <a:schemeClr val="bg1">
                    <a:lumMod val="85000"/>
                  </a:schemeClr>
                </a:solidFill>
                <a:latin typeface="Times New Roman"/>
                <a:ea typeface="Times New Roman"/>
                <a:cs typeface="Times New Roman"/>
              </a:rPr>
              <a:t>Expert Consultant à ACMAD, Niamey/Niger</a:t>
            </a:r>
            <a:endParaRPr sz="1600" b="1">
              <a:solidFill>
                <a:schemeClr val="bg1"/>
              </a:solidFill>
              <a:latin typeface="Times New Roman"/>
              <a:ea typeface="Times New Roman"/>
              <a:cs typeface="Times New Roman"/>
            </a:endParaRPr>
          </a:p>
        </p:txBody>
      </p:sp>
      <p:pic>
        <p:nvPicPr>
          <p:cNvPr id="1883853000" name="image5.png"/>
          <p:cNvPicPr/>
          <p:nvPr/>
        </p:nvPicPr>
        <p:blipFill>
          <a:blip r:embed="rId5"/>
          <a:srcRect l="3798" t="13318" r="3034" b="11775"/>
          <a:stretch/>
        </p:blipFill>
        <p:spPr bwMode="auto">
          <a:xfrm>
            <a:off x="3458329" y="4849265"/>
            <a:ext cx="1936157" cy="1537409"/>
          </a:xfrm>
          <a:prstGeom prst="rect">
            <a:avLst/>
          </a:prstGeom>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begin" delay="0">
                          <p:tn val="2"/>
                        </p:cond>
                      </p:stCondLst>
                      <p:childTnLst>
                        <p:par>
                          <p:cTn id="4" fill="hold">
                            <p:stCondLst>
                              <p:cond delay="0"/>
                            </p:stCondLst>
                            <p:childTnLst>
                              <p:par>
                                <p:cTn id="5" presetID="47" presetClass="entr" presetSubtype="0" fill="hold" nodeType="withEffect">
                                  <p:stCondLst>
                                    <p:cond delay="1000"/>
                                  </p:stCondLst>
                                  <p:childTnLst>
                                    <p:set>
                                      <p:cBhvr>
                                        <p:cTn id="6" dur="1" fill="hold">
                                          <p:stCondLst>
                                            <p:cond delay="0"/>
                                          </p:stCondLst>
                                        </p:cTn>
                                        <p:tgtEl>
                                          <p:spTgt spid="1044481374"/>
                                        </p:tgtEl>
                                        <p:attrNameLst>
                                          <p:attrName>style.visibility</p:attrName>
                                        </p:attrNameLst>
                                      </p:cBhvr>
                                      <p:to>
                                        <p:strVal val="visible"/>
                                      </p:to>
                                    </p:set>
                                    <p:animEffect transition="in" filter="fade">
                                      <p:cBhvr>
                                        <p:cTn id="7" dur="1000"/>
                                        <p:tgtEl>
                                          <p:spTgt spid="1044481374"/>
                                        </p:tgtEl>
                                      </p:cBhvr>
                                    </p:animEffect>
                                    <p:anim calcmode="lin" valueType="num">
                                      <p:cBhvr>
                                        <p:cTn id="8" dur="1000" fill="hold"/>
                                        <p:tgtEl>
                                          <p:spTgt spid="1044481374"/>
                                        </p:tgtEl>
                                        <p:attrNameLst>
                                          <p:attrName>ppt_x</p:attrName>
                                        </p:attrNameLst>
                                      </p:cBhvr>
                                      <p:tavLst>
                                        <p:tav tm="0">
                                          <p:val>
                                            <p:strVal val="#ppt_x"/>
                                          </p:val>
                                        </p:tav>
                                        <p:tav tm="100000">
                                          <p:val>
                                            <p:strVal val="#ppt_x"/>
                                          </p:val>
                                        </p:tav>
                                      </p:tavLst>
                                    </p:anim>
                                    <p:anim calcmode="lin" valueType="num">
                                      <p:cBhvr>
                                        <p:cTn id="9" dur="1000" fill="hold"/>
                                        <p:tgtEl>
                                          <p:spTgt spid="104448137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1000"/>
                                  </p:stCondLst>
                                  <p:childTnLst>
                                    <p:set>
                                      <p:cBhvr>
                                        <p:cTn id="11" dur="1" fill="hold">
                                          <p:stCondLst>
                                            <p:cond delay="0"/>
                                          </p:stCondLst>
                                        </p:cTn>
                                        <p:tgtEl>
                                          <p:spTgt spid="709779434"/>
                                        </p:tgtEl>
                                        <p:attrNameLst>
                                          <p:attrName>style.visibility</p:attrName>
                                        </p:attrNameLst>
                                      </p:cBhvr>
                                      <p:to>
                                        <p:strVal val="visible"/>
                                      </p:to>
                                    </p:set>
                                    <p:animEffect transition="in" filter="fade">
                                      <p:cBhvr>
                                        <p:cTn id="12" dur="1000"/>
                                        <p:tgtEl>
                                          <p:spTgt spid="709779434"/>
                                        </p:tgtEl>
                                      </p:cBhvr>
                                    </p:animEffect>
                                    <p:anim calcmode="lin" valueType="num">
                                      <p:cBhvr>
                                        <p:cTn id="13" dur="1000" fill="hold"/>
                                        <p:tgtEl>
                                          <p:spTgt spid="709779434"/>
                                        </p:tgtEl>
                                        <p:attrNameLst>
                                          <p:attrName>ppt_x</p:attrName>
                                        </p:attrNameLst>
                                      </p:cBhvr>
                                      <p:tavLst>
                                        <p:tav tm="0">
                                          <p:val>
                                            <p:strVal val="#ppt_x"/>
                                          </p:val>
                                        </p:tav>
                                        <p:tav tm="100000">
                                          <p:val>
                                            <p:strVal val="#ppt_x"/>
                                          </p:val>
                                        </p:tav>
                                      </p:tavLst>
                                    </p:anim>
                                    <p:anim calcmode="lin" valueType="num">
                                      <p:cBhvr>
                                        <p:cTn id="14" dur="1000" fill="hold"/>
                                        <p:tgtEl>
                                          <p:spTgt spid="70977943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1000"/>
                                  </p:stCondLst>
                                  <p:childTnLst>
                                    <p:set>
                                      <p:cBhvr>
                                        <p:cTn id="16" dur="1" fill="hold">
                                          <p:stCondLst>
                                            <p:cond delay="0"/>
                                          </p:stCondLst>
                                        </p:cTn>
                                        <p:tgtEl>
                                          <p:spTgt spid="406102392"/>
                                        </p:tgtEl>
                                        <p:attrNameLst>
                                          <p:attrName>style.visibility</p:attrName>
                                        </p:attrNameLst>
                                      </p:cBhvr>
                                      <p:to>
                                        <p:strVal val="visible"/>
                                      </p:to>
                                    </p:set>
                                    <p:animEffect transition="in" filter="fade">
                                      <p:cBhvr>
                                        <p:cTn id="17" dur="1000"/>
                                        <p:tgtEl>
                                          <p:spTgt spid="406102392"/>
                                        </p:tgtEl>
                                      </p:cBhvr>
                                    </p:animEffect>
                                    <p:anim calcmode="lin" valueType="num">
                                      <p:cBhvr>
                                        <p:cTn id="18" dur="1000" fill="hold"/>
                                        <p:tgtEl>
                                          <p:spTgt spid="406102392"/>
                                        </p:tgtEl>
                                        <p:attrNameLst>
                                          <p:attrName>ppt_x</p:attrName>
                                        </p:attrNameLst>
                                      </p:cBhvr>
                                      <p:tavLst>
                                        <p:tav tm="0">
                                          <p:val>
                                            <p:strVal val="#ppt_x"/>
                                          </p:val>
                                        </p:tav>
                                        <p:tav tm="100000">
                                          <p:val>
                                            <p:strVal val="#ppt_x"/>
                                          </p:val>
                                        </p:tav>
                                      </p:tavLst>
                                    </p:anim>
                                    <p:anim calcmode="lin" valueType="num">
                                      <p:cBhvr>
                                        <p:cTn id="19" dur="1000" fill="hold"/>
                                        <p:tgtEl>
                                          <p:spTgt spid="40610239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1635651890"/>
                                        </p:tgtEl>
                                        <p:attrNameLst>
                                          <p:attrName>style.visibility</p:attrName>
                                        </p:attrNameLst>
                                      </p:cBhvr>
                                      <p:to>
                                        <p:strVal val="visible"/>
                                      </p:to>
                                    </p:set>
                                    <p:animEffect transition="in" filter="fade">
                                      <p:cBhvr>
                                        <p:cTn id="22" dur="1000"/>
                                        <p:tgtEl>
                                          <p:spTgt spid="1635651890"/>
                                        </p:tgtEl>
                                      </p:cBhvr>
                                    </p:animEffect>
                                    <p:anim calcmode="lin" valueType="num">
                                      <p:cBhvr>
                                        <p:cTn id="23" dur="1000" fill="hold"/>
                                        <p:tgtEl>
                                          <p:spTgt spid="1635651890"/>
                                        </p:tgtEl>
                                        <p:attrNameLst>
                                          <p:attrName>ppt_x</p:attrName>
                                        </p:attrNameLst>
                                      </p:cBhvr>
                                      <p:tavLst>
                                        <p:tav tm="0">
                                          <p:val>
                                            <p:strVal val="#ppt_x"/>
                                          </p:val>
                                        </p:tav>
                                        <p:tav tm="100000">
                                          <p:val>
                                            <p:strVal val="#ppt_x"/>
                                          </p:val>
                                        </p:tav>
                                      </p:tavLst>
                                    </p:anim>
                                    <p:anim calcmode="lin" valueType="num">
                                      <p:cBhvr>
                                        <p:cTn id="24" dur="1000" fill="hold"/>
                                        <p:tgtEl>
                                          <p:spTgt spid="1635651890"/>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1883853000"/>
                                        </p:tgtEl>
                                        <p:attrNameLst>
                                          <p:attrName>style.visibility</p:attrName>
                                        </p:attrNameLst>
                                      </p:cBhvr>
                                      <p:to>
                                        <p:strVal val="visible"/>
                                      </p:to>
                                    </p:set>
                                    <p:animEffect transition="in" filter="fade">
                                      <p:cBhvr>
                                        <p:cTn id="27" dur="1000"/>
                                        <p:tgtEl>
                                          <p:spTgt spid="1883853000"/>
                                        </p:tgtEl>
                                      </p:cBhvr>
                                    </p:animEffect>
                                    <p:anim calcmode="lin" valueType="num">
                                      <p:cBhvr>
                                        <p:cTn id="28" dur="1000" fill="hold"/>
                                        <p:tgtEl>
                                          <p:spTgt spid="1883853000"/>
                                        </p:tgtEl>
                                        <p:attrNameLst>
                                          <p:attrName>ppt_x</p:attrName>
                                        </p:attrNameLst>
                                      </p:cBhvr>
                                      <p:tavLst>
                                        <p:tav tm="0">
                                          <p:val>
                                            <p:strVal val="#ppt_x"/>
                                          </p:val>
                                        </p:tav>
                                        <p:tav tm="100000">
                                          <p:val>
                                            <p:strVal val="#ppt_x"/>
                                          </p:val>
                                        </p:tav>
                                      </p:tavLst>
                                    </p:anim>
                                    <p:anim calcmode="lin" valueType="num">
                                      <p:cBhvr>
                                        <p:cTn id="29" dur="1000" fill="hold"/>
                                        <p:tgtEl>
                                          <p:spTgt spid="1883853000"/>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2" presetClass="entr" presetSubtype="0" fill="hold" nodeType="afterEffect">
                                  <p:stCondLst>
                                    <p:cond delay="1000"/>
                                  </p:stCondLst>
                                  <p:childTnLst>
                                    <p:set>
                                      <p:cBhvr>
                                        <p:cTn id="32" dur="1" fill="hold">
                                          <p:stCondLst>
                                            <p:cond delay="0"/>
                                          </p:stCondLst>
                                        </p:cTn>
                                        <p:tgtEl>
                                          <p:spTgt spid="964155527"/>
                                        </p:tgtEl>
                                        <p:attrNameLst>
                                          <p:attrName>style.visibility</p:attrName>
                                        </p:attrNameLst>
                                      </p:cBhvr>
                                      <p:to>
                                        <p:strVal val="visible"/>
                                      </p:to>
                                    </p:set>
                                    <p:animEffect transition="in" filter="fade">
                                      <p:cBhvr>
                                        <p:cTn id="33" dur="1000"/>
                                        <p:tgtEl>
                                          <p:spTgt spid="964155527"/>
                                        </p:tgtEl>
                                      </p:cBhvr>
                                    </p:animEffect>
                                    <p:anim calcmode="lin" valueType="num">
                                      <p:cBhvr>
                                        <p:cTn id="34" dur="1000" fill="hold"/>
                                        <p:tgtEl>
                                          <p:spTgt spid="964155527"/>
                                        </p:tgtEl>
                                        <p:attrNameLst>
                                          <p:attrName>ppt_x</p:attrName>
                                        </p:attrNameLst>
                                      </p:cBhvr>
                                      <p:tavLst>
                                        <p:tav tm="0">
                                          <p:val>
                                            <p:strVal val="#ppt_x"/>
                                          </p:val>
                                        </p:tav>
                                        <p:tav tm="100000">
                                          <p:val>
                                            <p:strVal val="#ppt_x"/>
                                          </p:val>
                                        </p:tav>
                                      </p:tavLst>
                                    </p:anim>
                                    <p:anim calcmode="lin" valueType="num">
                                      <p:cBhvr>
                                        <p:cTn id="35" dur="1000" fill="hold"/>
                                        <p:tgtEl>
                                          <p:spTgt spid="964155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5613005" name="Rectangle : coins arrondis 1978834456"/>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4800" b="1">
                <a:solidFill>
                  <a:schemeClr val="bg1"/>
                </a:solidFill>
                <a:latin typeface="Times New Roman"/>
                <a:cs typeface="Times New Roman"/>
              </a:rPr>
              <a:t>2</a:t>
            </a:r>
            <a:r>
              <a:rPr lang="fr-FR" sz="3600" b="0">
                <a:solidFill>
                  <a:srgbClr val="94BDEB"/>
                </a:solidFill>
                <a:latin typeface="Times New Roman"/>
                <a:cs typeface="Times New Roman"/>
              </a:rPr>
              <a:t>3456</a:t>
            </a:r>
            <a:endParaRPr sz="4400" b="1">
              <a:latin typeface="Times New Roman"/>
              <a:cs typeface="Times New Roman"/>
            </a:endParaRPr>
          </a:p>
        </p:txBody>
      </p:sp>
      <p:sp>
        <p:nvSpPr>
          <p:cNvPr id="841553342" name="Rectangle : coins arrondis 1674213113"/>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2- </a:t>
            </a:r>
            <a:r>
              <a:rPr lang="fr-FR" sz="4400" b="1" i="0" u="none" strike="noStrike" cap="none" spc="0">
                <a:solidFill>
                  <a:schemeClr val="lt1"/>
                </a:solidFill>
                <a:latin typeface="Times New Roman"/>
                <a:ea typeface="Times New Roman"/>
                <a:cs typeface="Times New Roman"/>
              </a:rPr>
              <a:t>État de l'art</a:t>
            </a:r>
            <a:r>
              <a:rPr lang="fr-FR" sz="4400" b="1">
                <a:latin typeface="Times New Roman"/>
                <a:ea typeface="Times New Roman"/>
                <a:cs typeface="Times New Roman"/>
              </a:rPr>
              <a:t> </a:t>
            </a:r>
            <a:r>
              <a:rPr lang="fr-FR" sz="4400" b="1">
                <a:latin typeface="Times New Roman"/>
                <a:cs typeface="Times New Roman"/>
              </a:rPr>
              <a:t>– J</a:t>
            </a:r>
            <a:r>
              <a:rPr lang="fr-FR" sz="4400" b="1" i="0" u="none" strike="noStrike" cap="none" spc="0">
                <a:solidFill>
                  <a:schemeClr val="lt1"/>
                </a:solidFill>
                <a:latin typeface="Times New Roman"/>
                <a:ea typeface="Times New Roman"/>
                <a:cs typeface="Times New Roman"/>
              </a:rPr>
              <a:t>ustification la solution choisie</a:t>
            </a:r>
            <a:endParaRPr sz="4400" b="1">
              <a:latin typeface="Times New Roman"/>
              <a:cs typeface="Times New Roman"/>
            </a:endParaRPr>
          </a:p>
        </p:txBody>
      </p:sp>
      <p:sp>
        <p:nvSpPr>
          <p:cNvPr id="1617342681" name="Rectangle : coins arrondis 399984878"/>
          <p:cNvSpPr/>
          <p:nvPr/>
        </p:nvSpPr>
        <p:spPr bwMode="auto">
          <a:xfrm>
            <a:off x="785250" y="1226992"/>
            <a:ext cx="11256298" cy="5491530"/>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Il est essentiel de concevoir une solution plus adaptée aux réalités de l’Afrique centrale.  La solution choisie, "ClimGuard", vise à offrir plusieurs avantages : </a:t>
            </a:r>
            <a:endParaRPr sz="3000" b="1" i="0" u="none" strike="noStrike" cap="none" spc="0">
              <a:solidFill>
                <a:schemeClr val="lt1"/>
              </a:solidFill>
              <a:latin typeface="Times New Roman"/>
              <a:ea typeface="Times New Roman"/>
              <a:cs typeface="Times New Roman"/>
            </a:endParaRPr>
          </a:p>
          <a:p>
            <a:pPr algn="just">
              <a:lnSpc>
                <a:spcPct val="114999"/>
              </a:lnSpc>
              <a:defRPr/>
            </a:pPr>
            <a:endParaRPr sz="900" b="1" i="0" u="none" strike="noStrike" cap="none" spc="0">
              <a:solidFill>
                <a:schemeClr val="lt1"/>
              </a:solidFill>
              <a:latin typeface="Times New Roman"/>
              <a:ea typeface="Times New Roman"/>
              <a:cs typeface="Times New Roman"/>
            </a:endParaRPr>
          </a:p>
          <a:p>
            <a:pPr marL="1216150" lvl="2" indent="-416049" algn="just">
              <a:lnSpc>
                <a:spcPct val="114999"/>
              </a:lnSpc>
              <a:buFont typeface="Arial"/>
              <a:buChar char="•"/>
              <a:defRPr/>
            </a:pPr>
            <a:r>
              <a:rPr lang="fr-FR" sz="3000" b="1" i="0" u="none" strike="noStrike" cap="none" spc="0">
                <a:solidFill>
                  <a:schemeClr val="lt1"/>
                </a:solidFill>
                <a:latin typeface="Times New Roman"/>
                <a:ea typeface="Times New Roman"/>
                <a:cs typeface="Times New Roman"/>
              </a:rPr>
              <a:t>Simplicité, </a:t>
            </a:r>
            <a:endParaRPr sz="3000" b="1" i="0" u="none" strike="noStrike" cap="none" spc="0">
              <a:solidFill>
                <a:schemeClr val="lt1"/>
              </a:solidFill>
              <a:latin typeface="Times New Roman"/>
              <a:ea typeface="Times New Roman"/>
              <a:cs typeface="Times New Roman"/>
            </a:endParaRPr>
          </a:p>
          <a:p>
            <a:pPr marL="1216150" lvl="2" indent="-416049" algn="just">
              <a:lnSpc>
                <a:spcPct val="114999"/>
              </a:lnSpc>
              <a:buFont typeface="Arial"/>
              <a:buChar char="•"/>
              <a:defRPr/>
            </a:pPr>
            <a:r>
              <a:rPr lang="fr-FR" sz="3000" b="1" i="0" u="none" strike="noStrike" cap="none" spc="0">
                <a:solidFill>
                  <a:schemeClr val="lt1"/>
                </a:solidFill>
                <a:latin typeface="Times New Roman"/>
                <a:ea typeface="Times New Roman"/>
                <a:cs typeface="Times New Roman"/>
              </a:rPr>
              <a:t>Intégrité locale, </a:t>
            </a:r>
            <a:endParaRPr sz="3000" b="1" i="0" u="none" strike="noStrike" cap="none" spc="0">
              <a:solidFill>
                <a:schemeClr val="lt1"/>
              </a:solidFill>
              <a:latin typeface="Times New Roman"/>
              <a:ea typeface="Times New Roman"/>
              <a:cs typeface="Times New Roman"/>
            </a:endParaRPr>
          </a:p>
          <a:p>
            <a:pPr marL="1216150" lvl="2" indent="-416049" algn="just">
              <a:lnSpc>
                <a:spcPct val="114999"/>
              </a:lnSpc>
              <a:buFont typeface="Arial"/>
              <a:buChar char="•"/>
              <a:defRPr/>
            </a:pPr>
            <a:r>
              <a:rPr lang="fr-FR" sz="3000" b="1" i="0" u="none" strike="noStrike" cap="none" spc="0">
                <a:solidFill>
                  <a:schemeClr val="lt1"/>
                </a:solidFill>
                <a:latin typeface="Times New Roman"/>
                <a:ea typeface="Times New Roman"/>
                <a:cs typeface="Times New Roman"/>
              </a:rPr>
              <a:t>Accessibilité</a:t>
            </a:r>
            <a:endParaRPr sz="3000" b="1" i="0" u="none" strike="noStrike" cap="none" spc="0">
              <a:solidFill>
                <a:schemeClr val="lt1"/>
              </a:solidFill>
              <a:latin typeface="Times New Roman"/>
              <a:ea typeface="Times New Roman"/>
              <a:cs typeface="Times New Roman"/>
            </a:endParaRPr>
          </a:p>
          <a:p>
            <a:pPr lvl="2" algn="just">
              <a:lnSpc>
                <a:spcPct val="114999"/>
              </a:lnSpc>
              <a:defRPr/>
            </a:pPr>
            <a:endParaRPr sz="900" b="1" i="0" u="none" strike="noStrike" cap="none" spc="0">
              <a:solidFill>
                <a:schemeClr val="lt1"/>
              </a:solidFill>
              <a:latin typeface="Times New Roman"/>
              <a:ea typeface="Times New Roman"/>
              <a:cs typeface="Times New Roman"/>
            </a:endParaRPr>
          </a:p>
          <a:p>
            <a:pPr algn="just">
              <a:lnSpc>
                <a:spcPct val="114999"/>
              </a:lnSpc>
              <a:defRPr/>
            </a:pPr>
            <a:r>
              <a:rPr lang="fr-FR" sz="3000" b="1" i="0" u="none" strike="noStrike" cap="none" spc="0">
                <a:solidFill>
                  <a:schemeClr val="lt1"/>
                </a:solidFill>
                <a:latin typeface="Times New Roman"/>
                <a:ea typeface="Times New Roman"/>
                <a:cs typeface="Times New Roman"/>
              </a:rPr>
              <a:t>Ce choix repose sur la nécessité de combler le décalage entre des outils technologiques avancés, mais peu utilisables dans les contextes locaux.</a:t>
            </a:r>
            <a:endParaRPr sz="3000" b="1">
              <a:latin typeface="Times New Roman"/>
              <a:cs typeface="Times New Roman"/>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16028636" name="Rectangle : coins arrondis 2130497702"/>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4800" b="1">
                <a:solidFill>
                  <a:schemeClr val="bg1"/>
                </a:solidFill>
                <a:latin typeface="Times New Roman"/>
                <a:cs typeface="Times New Roman"/>
              </a:rPr>
              <a:t>2</a:t>
            </a:r>
            <a:r>
              <a:rPr lang="fr-FR" sz="3600" b="0">
                <a:solidFill>
                  <a:srgbClr val="94BDEB"/>
                </a:solidFill>
                <a:latin typeface="Times New Roman"/>
                <a:cs typeface="Times New Roman"/>
              </a:rPr>
              <a:t>3456</a:t>
            </a:r>
            <a:endParaRPr sz="4400" b="1">
              <a:latin typeface="Times New Roman"/>
              <a:cs typeface="Times New Roman"/>
            </a:endParaRPr>
          </a:p>
        </p:txBody>
      </p:sp>
      <p:sp>
        <p:nvSpPr>
          <p:cNvPr id="425778231" name="Rectangle : coins arrondis 325889261"/>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2- </a:t>
            </a:r>
            <a:r>
              <a:rPr lang="fr-FR" sz="4400" b="1" i="0" u="none" strike="noStrike" cap="none" spc="0">
                <a:solidFill>
                  <a:schemeClr val="lt1"/>
                </a:solidFill>
                <a:latin typeface="Times New Roman"/>
                <a:ea typeface="Times New Roman"/>
                <a:cs typeface="Times New Roman"/>
              </a:rPr>
              <a:t>État de l'art</a:t>
            </a:r>
            <a:r>
              <a:rPr lang="fr-FR" sz="4400" b="1">
                <a:latin typeface="Times New Roman"/>
                <a:ea typeface="Times New Roman"/>
                <a:cs typeface="Times New Roman"/>
              </a:rPr>
              <a:t> </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Zone d’étude</a:t>
            </a:r>
            <a:endParaRPr sz="4400" b="1">
              <a:latin typeface="Times New Roman"/>
              <a:cs typeface="Times New Roman"/>
            </a:endParaRPr>
          </a:p>
        </p:txBody>
      </p:sp>
      <p:pic>
        <p:nvPicPr>
          <p:cNvPr id="986360232" name="Image 2006572887"/>
          <p:cNvPicPr>
            <a:picLocks noChangeAspect="1"/>
          </p:cNvPicPr>
          <p:nvPr/>
        </p:nvPicPr>
        <p:blipFill>
          <a:blip r:embed="rId3"/>
          <a:stretch/>
        </p:blipFill>
        <p:spPr bwMode="auto">
          <a:xfrm>
            <a:off x="782999" y="1226993"/>
            <a:ext cx="5491530" cy="5491530"/>
          </a:xfrm>
          <a:prstGeom prst="rect">
            <a:avLst/>
          </a:prstGeom>
        </p:spPr>
      </p:pic>
      <p:sp>
        <p:nvSpPr>
          <p:cNvPr id="1999223224" name="Rectangle : coins arrondis 514081812"/>
          <p:cNvSpPr/>
          <p:nvPr/>
        </p:nvSpPr>
        <p:spPr bwMode="auto">
          <a:xfrm>
            <a:off x="6345599" y="1226993"/>
            <a:ext cx="5695949" cy="5491530"/>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L’étude s’est concentrée sur une zone pilote située en Afrique Centrale, principalement au Cameroun. Cette région se caractérise par une forte diversité climatique, permettant d’évaluer la robustesse, la transférabilité et l’adaptabilité de l’outil ClimGuard dans des contextes variés.</a:t>
            </a:r>
            <a:endParaRPr sz="3000" b="1">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38632068" name="Rectangle : coins arrondis 628824894"/>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a:t>
            </a:r>
            <a:r>
              <a:rPr lang="fr-FR" sz="4800" b="1">
                <a:solidFill>
                  <a:schemeClr val="bg1"/>
                </a:solidFill>
                <a:latin typeface="Times New Roman"/>
                <a:cs typeface="Times New Roman"/>
              </a:rPr>
              <a:t>3</a:t>
            </a:r>
            <a:r>
              <a:rPr lang="fr-FR" sz="3600" b="0">
                <a:solidFill>
                  <a:srgbClr val="94BDEB"/>
                </a:solidFill>
                <a:latin typeface="Times New Roman"/>
                <a:cs typeface="Times New Roman"/>
              </a:rPr>
              <a:t>456</a:t>
            </a:r>
            <a:endParaRPr sz="4400" b="1">
              <a:latin typeface="Times New Roman"/>
              <a:cs typeface="Times New Roman"/>
            </a:endParaRPr>
          </a:p>
        </p:txBody>
      </p:sp>
      <p:sp>
        <p:nvSpPr>
          <p:cNvPr id="334017808" name="Rectangle : coins arrondis 1401647309"/>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3- </a:t>
            </a:r>
            <a:r>
              <a:rPr lang="fr-FR" sz="4400" b="1" i="0" u="none" strike="noStrike" cap="none" spc="0">
                <a:solidFill>
                  <a:schemeClr val="lt1"/>
                </a:solidFill>
                <a:latin typeface="Times New Roman"/>
                <a:ea typeface="Times New Roman"/>
                <a:cs typeface="Times New Roman"/>
              </a:rPr>
              <a:t>Méthodologie</a:t>
            </a:r>
            <a:r>
              <a:rPr lang="fr-FR" sz="4400" b="1">
                <a:latin typeface="Times New Roman"/>
                <a:ea typeface="Times New Roman"/>
                <a:cs typeface="Times New Roman"/>
              </a:rPr>
              <a:t> </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Données Utilisées</a:t>
            </a:r>
            <a:endParaRPr sz="4400" b="1">
              <a:latin typeface="Times New Roman"/>
              <a:cs typeface="Times New Roman"/>
            </a:endParaRPr>
          </a:p>
        </p:txBody>
      </p:sp>
      <p:sp>
        <p:nvSpPr>
          <p:cNvPr id="478677573" name="Rectangle : coins arrondis 1887251479"/>
          <p:cNvSpPr/>
          <p:nvPr/>
        </p:nvSpPr>
        <p:spPr bwMode="auto">
          <a:xfrm>
            <a:off x="861449" y="1131742"/>
            <a:ext cx="11180098" cy="2202006"/>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Données Climatiques :</a:t>
            </a:r>
            <a:endParaRPr sz="3000" b="1" i="0" u="none" strike="noStrike" cap="none" spc="0">
              <a:solidFill>
                <a:schemeClr val="lt1"/>
              </a:solidFill>
              <a:latin typeface="Times New Roman"/>
              <a:ea typeface="Times New Roman"/>
              <a:cs typeface="Times New Roman"/>
            </a:endParaRPr>
          </a:p>
          <a:p>
            <a:pPr marL="816100" lvl="1" indent="-416049" algn="just">
              <a:lnSpc>
                <a:spcPct val="114999"/>
              </a:lnSpc>
              <a:buFont typeface="Arial"/>
              <a:buChar char="•"/>
              <a:defRPr/>
            </a:pPr>
            <a:r>
              <a:rPr lang="fr-FR" sz="3000" b="1" i="0" u="none" strike="noStrike" cap="none" spc="0">
                <a:solidFill>
                  <a:schemeClr val="lt1"/>
                </a:solidFill>
                <a:latin typeface="Times New Roman"/>
                <a:ea typeface="Times New Roman"/>
                <a:cs typeface="Times New Roman"/>
              </a:rPr>
              <a:t>Stations d’Observation Météorologique</a:t>
            </a:r>
            <a:endParaRPr sz="3000" b="1" i="0" u="none" strike="noStrike" cap="none" spc="0">
              <a:solidFill>
                <a:schemeClr val="lt1"/>
              </a:solidFill>
              <a:latin typeface="Times New Roman"/>
              <a:ea typeface="Times New Roman"/>
              <a:cs typeface="Times New Roman"/>
            </a:endParaRPr>
          </a:p>
          <a:p>
            <a:pPr marL="816100" lvl="1" indent="-416049" algn="just">
              <a:lnSpc>
                <a:spcPct val="114999"/>
              </a:lnSpc>
              <a:buFont typeface="Arial"/>
              <a:buChar char="•"/>
              <a:defRPr/>
            </a:pPr>
            <a:r>
              <a:rPr lang="fr-FR" sz="3000" b="1" i="0" u="none" strike="noStrike" cap="none" spc="0">
                <a:solidFill>
                  <a:schemeClr val="lt1"/>
                </a:solidFill>
                <a:latin typeface="Times New Roman"/>
                <a:ea typeface="Times New Roman"/>
                <a:cs typeface="Times New Roman"/>
              </a:rPr>
              <a:t>ERA5 (European ReAnalysis version 5)</a:t>
            </a:r>
            <a:endParaRPr sz="3000" b="1" i="0" u="none" strike="noStrike" cap="none" spc="0">
              <a:solidFill>
                <a:schemeClr val="lt1"/>
              </a:solidFill>
              <a:latin typeface="Times New Roman"/>
              <a:ea typeface="Times New Roman"/>
              <a:cs typeface="Times New Roman"/>
            </a:endParaRPr>
          </a:p>
          <a:p>
            <a:pPr marL="816100" lvl="1" indent="-416049" algn="just">
              <a:lnSpc>
                <a:spcPct val="114999"/>
              </a:lnSpc>
              <a:buFont typeface="Arial"/>
              <a:buChar char="•"/>
              <a:defRPr/>
            </a:pPr>
            <a:r>
              <a:rPr lang="fr-FR" sz="3000" b="1" i="0" u="none" strike="noStrike" cap="none" spc="0">
                <a:solidFill>
                  <a:schemeClr val="lt1"/>
                </a:solidFill>
                <a:latin typeface="Times New Roman"/>
                <a:ea typeface="Times New Roman"/>
                <a:cs typeface="Times New Roman"/>
              </a:rPr>
              <a:t>ARC2 </a:t>
            </a:r>
            <a:r>
              <a:rPr lang="en-US" sz="3000" b="1" i="0" u="none" strike="noStrike" cap="none" spc="0">
                <a:solidFill>
                  <a:schemeClr val="lt1"/>
                </a:solidFill>
                <a:latin typeface="Times New Roman"/>
                <a:ea typeface="Times New Roman"/>
                <a:cs typeface="Times New Roman"/>
              </a:rPr>
              <a:t>(</a:t>
            </a:r>
            <a:r>
              <a:rPr lang="fr-FR" sz="3000" b="1" i="0" u="none" strike="noStrike" cap="none" spc="0">
                <a:solidFill>
                  <a:schemeClr val="lt1"/>
                </a:solidFill>
                <a:latin typeface="Times New Roman"/>
                <a:ea typeface="Times New Roman"/>
                <a:cs typeface="Times New Roman"/>
              </a:rPr>
              <a:t>African Rainfall Climatology version 2</a:t>
            </a:r>
            <a:r>
              <a:rPr lang="en-US" sz="3000" b="1" i="0" u="none" strike="noStrike" cap="none" spc="0">
                <a:solidFill>
                  <a:schemeClr val="lt1"/>
                </a:solidFill>
                <a:latin typeface="Times New Roman"/>
                <a:ea typeface="Times New Roman"/>
                <a:cs typeface="Times New Roman"/>
              </a:rPr>
              <a:t>)</a:t>
            </a:r>
            <a:endParaRPr sz="3000" b="1" i="0" u="none" strike="noStrike" cap="none" spc="0">
              <a:solidFill>
                <a:schemeClr val="lt1"/>
              </a:solidFill>
              <a:latin typeface="Times New Roman"/>
              <a:ea typeface="Times New Roman"/>
              <a:cs typeface="Times New Roman"/>
            </a:endParaRPr>
          </a:p>
        </p:txBody>
      </p:sp>
      <p:sp>
        <p:nvSpPr>
          <p:cNvPr id="717350817" name="Rectangle : coins arrondis 2142365691"/>
          <p:cNvSpPr/>
          <p:nvPr/>
        </p:nvSpPr>
        <p:spPr bwMode="auto">
          <a:xfrm>
            <a:off x="861449" y="4560742"/>
            <a:ext cx="11180098" cy="2202005"/>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Données de Prévision :</a:t>
            </a:r>
            <a:endParaRPr sz="3000" b="1" i="0" u="none" strike="noStrike" cap="none" spc="0">
              <a:solidFill>
                <a:schemeClr val="lt1"/>
              </a:solidFill>
              <a:latin typeface="Times New Roman"/>
              <a:ea typeface="Times New Roman"/>
              <a:cs typeface="Times New Roman"/>
            </a:endParaRPr>
          </a:p>
          <a:p>
            <a:pPr marL="816100" lvl="1" indent="-416049" algn="just">
              <a:lnSpc>
                <a:spcPct val="114999"/>
              </a:lnSpc>
              <a:buFont typeface="Arial"/>
              <a:buChar char="•"/>
              <a:defRPr/>
            </a:pPr>
            <a:r>
              <a:rPr lang="en-US" sz="3000" b="1" i="0" u="none" strike="noStrike" cap="none" spc="0">
                <a:solidFill>
                  <a:schemeClr val="lt1"/>
                </a:solidFill>
                <a:latin typeface="Times New Roman"/>
                <a:ea typeface="Times New Roman"/>
                <a:cs typeface="Times New Roman"/>
              </a:rPr>
              <a:t>GFS/GEFS</a:t>
            </a:r>
            <a:r>
              <a:rPr lang="fr-FR" sz="3000" b="1" i="0" u="none" strike="noStrike" cap="none" spc="0">
                <a:solidFill>
                  <a:schemeClr val="lt1"/>
                </a:solidFill>
                <a:latin typeface="Times New Roman"/>
                <a:ea typeface="Times New Roman"/>
                <a:cs typeface="Times New Roman"/>
              </a:rPr>
              <a:t> (Global Forecast System)</a:t>
            </a:r>
            <a:endParaRPr sz="3000" b="1" i="0" u="none" strike="noStrike" cap="none" spc="0">
              <a:solidFill>
                <a:schemeClr val="lt1"/>
              </a:solidFill>
              <a:latin typeface="Times New Roman"/>
              <a:ea typeface="Times New Roman"/>
              <a:cs typeface="Times New Roman"/>
            </a:endParaRPr>
          </a:p>
          <a:p>
            <a:pPr marL="816100" lvl="1" indent="-416049" algn="just">
              <a:lnSpc>
                <a:spcPct val="114999"/>
              </a:lnSpc>
              <a:buFont typeface="Arial"/>
              <a:buChar char="•"/>
              <a:defRPr/>
            </a:pPr>
            <a:r>
              <a:rPr lang="en-US" sz="3000" b="1" i="0" u="none" strike="noStrike" cap="none" spc="0">
                <a:solidFill>
                  <a:schemeClr val="lt1"/>
                </a:solidFill>
                <a:latin typeface="Times New Roman"/>
                <a:ea typeface="Times New Roman"/>
                <a:cs typeface="Times New Roman"/>
              </a:rPr>
              <a:t>Copernicus C3S Daily Forecast</a:t>
            </a:r>
            <a:endParaRPr sz="3000" b="1" i="0" u="none" strike="noStrike" cap="none" spc="0">
              <a:solidFill>
                <a:schemeClr val="lt1"/>
              </a:solidFill>
              <a:latin typeface="Times New Roman"/>
              <a:ea typeface="Times New Roman"/>
              <a:cs typeface="Times New Roman"/>
            </a:endParaRPr>
          </a:p>
          <a:p>
            <a:pPr marL="816100" lvl="1" indent="-416049" algn="just">
              <a:lnSpc>
                <a:spcPct val="114999"/>
              </a:lnSpc>
              <a:buFont typeface="Arial"/>
              <a:buChar char="•"/>
              <a:defRPr/>
            </a:pPr>
            <a:r>
              <a:rPr lang="en-US" sz="3000" b="1" i="0" u="none" strike="noStrike" cap="none" spc="0">
                <a:solidFill>
                  <a:schemeClr val="lt1"/>
                </a:solidFill>
                <a:latin typeface="Times New Roman"/>
                <a:ea typeface="Times New Roman"/>
                <a:cs typeface="Times New Roman"/>
              </a:rPr>
              <a:t>WRF (Weather Research and Forecasting)</a:t>
            </a:r>
            <a:endParaRPr sz="3000" b="1" i="0" u="none" strike="noStrike" cap="none" spc="0">
              <a:solidFill>
                <a:schemeClr val="lt1"/>
              </a:solidFill>
              <a:latin typeface="Times New Roman"/>
              <a:ea typeface="Times New Roman"/>
              <a:cs typeface="Times New Roman"/>
            </a:endParaRPr>
          </a:p>
        </p:txBody>
      </p:sp>
      <p:pic>
        <p:nvPicPr>
          <p:cNvPr id="1361793656" name="Graphique 1618833738"/>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1909999" y="3429000"/>
            <a:ext cx="3486256" cy="1030767"/>
          </a:xfrm>
          <a:prstGeom prst="rect">
            <a:avLst/>
          </a:prstGeom>
        </p:spPr>
      </p:pic>
      <p:pic>
        <p:nvPicPr>
          <p:cNvPr id="53537042" name="Image 1150639560"/>
          <p:cNvPicPr>
            <a:picLocks noChangeAspect="1"/>
          </p:cNvPicPr>
          <p:nvPr/>
        </p:nvPicPr>
        <p:blipFill>
          <a:blip r:embed="rId5"/>
          <a:srcRect l="0" t="9275" r="0" b="8045"/>
          <a:stretch/>
        </p:blipFill>
        <p:spPr bwMode="auto">
          <a:xfrm>
            <a:off x="6738757" y="3364299"/>
            <a:ext cx="3106027" cy="116016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2110545" name="Image 1705679776"/>
          <p:cNvPicPr>
            <a:picLocks noChangeAspect="1"/>
          </p:cNvPicPr>
          <p:nvPr/>
        </p:nvPicPr>
        <p:blipFill>
          <a:blip r:embed="rId3"/>
          <a:stretch/>
        </p:blipFill>
        <p:spPr bwMode="auto">
          <a:xfrm>
            <a:off x="4453933" y="3197678"/>
            <a:ext cx="5042275" cy="2521137"/>
          </a:xfrm>
          <a:prstGeom prst="rect">
            <a:avLst/>
          </a:prstGeom>
        </p:spPr>
      </p:pic>
      <p:pic>
        <p:nvPicPr>
          <p:cNvPr id="1082620841" name="Image 141602199"/>
          <p:cNvPicPr>
            <a:picLocks noChangeAspect="1"/>
          </p:cNvPicPr>
          <p:nvPr/>
        </p:nvPicPr>
        <p:blipFill>
          <a:blip r:embed="rId4"/>
          <a:stretch/>
        </p:blipFill>
        <p:spPr bwMode="auto">
          <a:xfrm>
            <a:off x="870753" y="4633092"/>
            <a:ext cx="3502556" cy="1970188"/>
          </a:xfrm>
          <a:prstGeom prst="rect">
            <a:avLst/>
          </a:prstGeom>
        </p:spPr>
      </p:pic>
      <p:sp>
        <p:nvSpPr>
          <p:cNvPr id="1401076860" name="Rectangle : coins arrondis 1795620650"/>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a:t>
            </a:r>
            <a:r>
              <a:rPr lang="fr-FR" sz="4800" b="1">
                <a:solidFill>
                  <a:schemeClr val="bg1"/>
                </a:solidFill>
                <a:latin typeface="Times New Roman"/>
                <a:cs typeface="Times New Roman"/>
              </a:rPr>
              <a:t>3</a:t>
            </a:r>
            <a:r>
              <a:rPr lang="fr-FR" sz="3600" b="0">
                <a:solidFill>
                  <a:srgbClr val="94BDEB"/>
                </a:solidFill>
                <a:latin typeface="Times New Roman"/>
                <a:cs typeface="Times New Roman"/>
              </a:rPr>
              <a:t>456</a:t>
            </a:r>
            <a:endParaRPr sz="4400" b="1">
              <a:latin typeface="Times New Roman"/>
              <a:cs typeface="Times New Roman"/>
            </a:endParaRPr>
          </a:p>
        </p:txBody>
      </p:sp>
      <p:sp>
        <p:nvSpPr>
          <p:cNvPr id="300398120" name="Rectangle : coins arrondis 1604925901"/>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3- </a:t>
            </a:r>
            <a:r>
              <a:rPr lang="fr-FR" sz="4400" b="1" i="0" u="none" strike="noStrike" cap="none" spc="0">
                <a:solidFill>
                  <a:schemeClr val="lt1"/>
                </a:solidFill>
                <a:latin typeface="Times New Roman"/>
                <a:ea typeface="Times New Roman"/>
                <a:cs typeface="Times New Roman"/>
              </a:rPr>
              <a:t>Méthodologie</a:t>
            </a:r>
            <a:r>
              <a:rPr lang="fr-FR" sz="4400" b="1">
                <a:latin typeface="Times New Roman"/>
                <a:ea typeface="Times New Roman"/>
                <a:cs typeface="Times New Roman"/>
              </a:rPr>
              <a:t> </a:t>
            </a:r>
            <a:r>
              <a:rPr lang="fr-FR" sz="4400" b="1">
                <a:latin typeface="Times New Roman"/>
                <a:cs typeface="Times New Roman"/>
              </a:rPr>
              <a:t>– Outils</a:t>
            </a:r>
            <a:endParaRPr sz="4400" b="1">
              <a:latin typeface="Times New Roman"/>
              <a:cs typeface="Times New Roman"/>
            </a:endParaRPr>
          </a:p>
        </p:txBody>
      </p:sp>
      <p:pic>
        <p:nvPicPr>
          <p:cNvPr id="1481620999" name="Image 1497054388"/>
          <p:cNvPicPr>
            <a:picLocks noChangeAspect="1"/>
          </p:cNvPicPr>
          <p:nvPr/>
        </p:nvPicPr>
        <p:blipFill>
          <a:blip r:embed="rId5"/>
          <a:stretch/>
        </p:blipFill>
        <p:spPr bwMode="auto">
          <a:xfrm>
            <a:off x="870753" y="1239863"/>
            <a:ext cx="4418353" cy="2630300"/>
          </a:xfrm>
          <a:prstGeom prst="rect">
            <a:avLst/>
          </a:prstGeom>
        </p:spPr>
      </p:pic>
      <p:pic>
        <p:nvPicPr>
          <p:cNvPr id="2034483602" name="Image 350257514"/>
          <p:cNvPicPr>
            <a:picLocks noChangeAspect="1"/>
          </p:cNvPicPr>
          <p:nvPr/>
        </p:nvPicPr>
        <p:blipFill>
          <a:blip r:embed="rId6"/>
          <a:stretch/>
        </p:blipFill>
        <p:spPr bwMode="auto">
          <a:xfrm>
            <a:off x="6581558" y="1209727"/>
            <a:ext cx="5397499" cy="2437778"/>
          </a:xfrm>
          <a:prstGeom prst="rect">
            <a:avLst/>
          </a:prstGeom>
        </p:spPr>
      </p:pic>
      <p:pic>
        <p:nvPicPr>
          <p:cNvPr id="583928916" name="Image 566085335"/>
          <p:cNvPicPr>
            <a:picLocks noChangeAspect="1"/>
          </p:cNvPicPr>
          <p:nvPr/>
        </p:nvPicPr>
        <p:blipFill>
          <a:blip r:embed="rId7"/>
          <a:stretch/>
        </p:blipFill>
        <p:spPr bwMode="auto">
          <a:xfrm>
            <a:off x="6497864" y="4981413"/>
            <a:ext cx="5397499" cy="162186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13769415" name="Rectangle : coins arrondis 161533431"/>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a:t>
            </a:r>
            <a:r>
              <a:rPr lang="fr-FR" sz="4800" b="1">
                <a:solidFill>
                  <a:schemeClr val="bg1"/>
                </a:solidFill>
                <a:latin typeface="Times New Roman"/>
                <a:cs typeface="Times New Roman"/>
              </a:rPr>
              <a:t>3</a:t>
            </a:r>
            <a:r>
              <a:rPr lang="fr-FR" sz="3600" b="0">
                <a:solidFill>
                  <a:srgbClr val="94BDEB"/>
                </a:solidFill>
                <a:latin typeface="Times New Roman"/>
                <a:cs typeface="Times New Roman"/>
              </a:rPr>
              <a:t>456</a:t>
            </a:r>
            <a:endParaRPr sz="4400" b="1">
              <a:latin typeface="Times New Roman"/>
              <a:cs typeface="Times New Roman"/>
            </a:endParaRPr>
          </a:p>
        </p:txBody>
      </p:sp>
      <p:sp>
        <p:nvSpPr>
          <p:cNvPr id="715024112" name="Rectangle : coins arrondis 52090566"/>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3- </a:t>
            </a:r>
            <a:r>
              <a:rPr lang="fr-FR" sz="4400" b="1" i="0" u="none" strike="noStrike" cap="none" spc="0">
                <a:solidFill>
                  <a:schemeClr val="lt1"/>
                </a:solidFill>
                <a:latin typeface="Times New Roman"/>
                <a:ea typeface="Times New Roman"/>
                <a:cs typeface="Times New Roman"/>
              </a:rPr>
              <a:t>Méthodologie</a:t>
            </a:r>
            <a:r>
              <a:rPr lang="fr-FR" sz="4400" b="1">
                <a:latin typeface="Times New Roman"/>
                <a:ea typeface="Times New Roman"/>
                <a:cs typeface="Times New Roman"/>
              </a:rPr>
              <a:t> </a:t>
            </a:r>
            <a:r>
              <a:rPr lang="fr-FR" sz="4400" b="1">
                <a:latin typeface="Times New Roman"/>
                <a:cs typeface="Times New Roman"/>
              </a:rPr>
              <a:t>– Librairies Utilisées</a:t>
            </a:r>
            <a:endParaRPr sz="4400" b="1">
              <a:latin typeface="Times New Roman"/>
              <a:cs typeface="Times New Roman"/>
            </a:endParaRPr>
          </a:p>
        </p:txBody>
      </p:sp>
      <p:sp>
        <p:nvSpPr>
          <p:cNvPr id="1982569416" name="Rectangle : coins arrondis 1502572081"/>
          <p:cNvSpPr/>
          <p:nvPr/>
        </p:nvSpPr>
        <p:spPr bwMode="auto">
          <a:xfrm>
            <a:off x="861449" y="1226992"/>
            <a:ext cx="11180098" cy="5485863"/>
          </a:xfrm>
          <a:prstGeom prst="roundRect">
            <a:avLst>
              <a:gd name="adj" fmla="val 5471"/>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defRPr/>
            </a:pPr>
            <a:r>
              <a:rPr lang="en-US" sz="3000" b="1" i="0" u="none" strike="noStrike" cap="none" spc="0">
                <a:solidFill>
                  <a:schemeClr val="lt1"/>
                </a:solidFill>
                <a:latin typeface="Times New Roman"/>
                <a:ea typeface="Times New Roman"/>
                <a:cs typeface="Times New Roman"/>
              </a:rPr>
              <a:t>Langage Python a été choisi pour sa simplicité et sa lisibilité, facilitant ainsi le</a:t>
            </a:r>
            <a:r>
              <a:rPr lang="fr-FR" sz="3000" b="1" i="0" u="none" strike="noStrike" cap="none" spc="0">
                <a:solidFill>
                  <a:schemeClr val="lt1"/>
                </a:solidFill>
                <a:latin typeface="Times New Roman"/>
                <a:ea typeface="Times New Roman"/>
                <a:cs typeface="Times New Roman"/>
              </a:rPr>
              <a:t> </a:t>
            </a:r>
            <a:r>
              <a:rPr lang="en-US" sz="3000" b="1" i="0" u="none" strike="noStrike" cap="none" spc="0">
                <a:solidFill>
                  <a:schemeClr val="lt1"/>
                </a:solidFill>
                <a:latin typeface="Times New Roman"/>
                <a:ea typeface="Times New Roman"/>
                <a:cs typeface="Times New Roman"/>
              </a:rPr>
              <a:t>développement et la maintenance du code. De plus, Python dispose d'une vaste bibliothèque</a:t>
            </a:r>
            <a:r>
              <a:rPr lang="fr-FR" sz="3000" b="1" i="0" u="none" strike="noStrike" cap="none" spc="0">
                <a:solidFill>
                  <a:schemeClr val="lt1"/>
                </a:solidFill>
                <a:latin typeface="Times New Roman"/>
                <a:ea typeface="Times New Roman"/>
                <a:cs typeface="Times New Roman"/>
              </a:rPr>
              <a:t> </a:t>
            </a:r>
            <a:r>
              <a:rPr lang="en-US" sz="3000" b="1" i="0" u="none" strike="noStrike" cap="none" spc="0">
                <a:solidFill>
                  <a:schemeClr val="lt1"/>
                </a:solidFill>
                <a:latin typeface="Times New Roman"/>
                <a:ea typeface="Times New Roman"/>
                <a:cs typeface="Times New Roman"/>
              </a:rPr>
              <a:t>d'outils pour l'analyse de données, ce qui est essentiel pour les fonctionnalités de ClimGuard</a:t>
            </a:r>
            <a:r>
              <a:rPr lang="fr-FR" sz="3000" b="1" i="0" u="none" strike="noStrike" cap="none" spc="0">
                <a:solidFill>
                  <a:schemeClr val="lt1"/>
                </a:solidFill>
                <a:latin typeface="Times New Roman"/>
                <a:ea typeface="Times New Roman"/>
                <a:cs typeface="Times New Roman"/>
              </a:rPr>
              <a:t> :</a:t>
            </a:r>
            <a:endParaRPr/>
          </a:p>
          <a:p>
            <a:pPr marL="816101" lvl="1" indent="-416051" algn="just">
              <a:buFont typeface="Arial"/>
              <a:buChar char="•"/>
              <a:defRPr/>
            </a:pPr>
            <a:r>
              <a:rPr lang="en-US" sz="3000" b="1" i="0" u="none" strike="noStrike" cap="none" spc="0">
                <a:solidFill>
                  <a:schemeClr val="lt1"/>
                </a:solidFill>
                <a:latin typeface="Times New Roman"/>
                <a:ea typeface="Times New Roman"/>
                <a:cs typeface="Times New Roman"/>
              </a:rPr>
              <a:t>Django</a:t>
            </a:r>
            <a:r>
              <a:rPr lang="fr-FR" sz="3000" b="1" i="0" u="none" strike="noStrike" cap="none" spc="0">
                <a:solidFill>
                  <a:schemeClr val="lt1"/>
                </a:solidFill>
                <a:latin typeface="Times New Roman"/>
                <a:ea typeface="Times New Roman"/>
                <a:cs typeface="Times New Roman"/>
              </a:rPr>
              <a:t> — Framework de developpement</a:t>
            </a:r>
            <a:endParaRPr lang="fr-FR" sz="3000" b="1" i="0" u="none" strike="noStrike" cap="none" spc="0">
              <a:solidFill>
                <a:schemeClr val="lt1"/>
              </a:solidFill>
              <a:latin typeface="Times New Roman"/>
              <a:ea typeface="Times New Roman"/>
              <a:cs typeface="Times New Roman"/>
            </a:endParaRPr>
          </a:p>
          <a:p>
            <a:pPr marL="816100" lvl="1" indent="-416050" algn="just">
              <a:buFont typeface="Arial"/>
              <a:buChar char="•"/>
              <a:defRPr/>
            </a:pPr>
            <a:r>
              <a:rPr lang="en-US" sz="3000" b="1" i="0" u="none" strike="noStrike" cap="none" spc="0">
                <a:solidFill>
                  <a:schemeClr val="lt1"/>
                </a:solidFill>
                <a:latin typeface="Times New Roman"/>
                <a:ea typeface="Times New Roman"/>
                <a:cs typeface="Times New Roman"/>
              </a:rPr>
              <a:t>Numpy</a:t>
            </a:r>
            <a:r>
              <a:rPr lang="fr-FR" sz="3000" b="1" i="0" u="none" strike="noStrike" cap="none" spc="0">
                <a:solidFill>
                  <a:schemeClr val="lt1"/>
                </a:solidFill>
                <a:latin typeface="Times New Roman"/>
                <a:ea typeface="Times New Roman"/>
                <a:cs typeface="Times New Roman"/>
              </a:rPr>
              <a:t> — </a:t>
            </a:r>
            <a:r>
              <a:rPr lang="fr-FR" sz="3000" b="1" i="0" u="none" strike="noStrike" cap="none" spc="0">
                <a:solidFill>
                  <a:schemeClr val="lt1"/>
                </a:solidFill>
                <a:latin typeface="Times New Roman"/>
                <a:ea typeface="Times New Roman"/>
                <a:cs typeface="Times New Roman"/>
              </a:rPr>
              <a:t>fonctions pour le calcul scientifique </a:t>
            </a:r>
            <a:r>
              <a:rPr lang="fr-FR" sz="3000" b="1" i="0" u="none" strike="noStrike" cap="none" spc="0">
                <a:solidFill>
                  <a:schemeClr val="lt1"/>
                </a:solidFill>
                <a:latin typeface="Times New Roman"/>
                <a:ea typeface="Times New Roman"/>
                <a:cs typeface="Times New Roman"/>
              </a:rPr>
              <a:t>manipulations</a:t>
            </a:r>
            <a:endParaRPr/>
          </a:p>
          <a:p>
            <a:pPr marL="816101" lvl="1" indent="-416051" algn="just">
              <a:buFont typeface="Arial"/>
              <a:buChar char="•"/>
              <a:defRPr/>
            </a:pPr>
            <a:r>
              <a:rPr lang="en-US" sz="3000" b="1" i="0" u="none" strike="noStrike" cap="none" spc="0">
                <a:solidFill>
                  <a:schemeClr val="lt1"/>
                </a:solidFill>
                <a:latin typeface="Times New Roman"/>
                <a:ea typeface="Times New Roman"/>
                <a:cs typeface="Times New Roman"/>
              </a:rPr>
              <a:t>Geopandas</a:t>
            </a:r>
            <a:r>
              <a:rPr lang="fr-FR" sz="3000" b="1" i="0" u="none" strike="noStrike" cap="none" spc="0">
                <a:solidFill>
                  <a:schemeClr val="lt1"/>
                </a:solidFill>
                <a:latin typeface="Times New Roman"/>
                <a:ea typeface="Times New Roman"/>
                <a:cs typeface="Times New Roman"/>
              </a:rPr>
              <a:t> — </a:t>
            </a:r>
            <a:r>
              <a:rPr lang="fr-FR" sz="3000" b="1" i="0" u="none" strike="noStrike" cap="none" spc="0">
                <a:solidFill>
                  <a:schemeClr val="lt1"/>
                </a:solidFill>
                <a:latin typeface="Times New Roman"/>
                <a:ea typeface="Times New Roman"/>
                <a:cs typeface="Times New Roman"/>
              </a:rPr>
              <a:t>Manipulation de données géospatiales</a:t>
            </a:r>
            <a:endParaRPr lang="fr-FR" sz="3000" b="1" i="0" u="none" strike="noStrike" cap="none" spc="0">
              <a:solidFill>
                <a:schemeClr val="lt1"/>
              </a:solidFill>
              <a:latin typeface="Times New Roman"/>
              <a:ea typeface="Times New Roman"/>
              <a:cs typeface="Times New Roman"/>
            </a:endParaRPr>
          </a:p>
          <a:p>
            <a:pPr marL="816100" lvl="1" indent="-416050" algn="just">
              <a:buFont typeface="Arial"/>
              <a:buChar char="•"/>
              <a:defRPr/>
            </a:pPr>
            <a:r>
              <a:rPr lang="en-US" sz="3000" b="1" i="0" u="none" strike="noStrike" cap="none" spc="0">
                <a:solidFill>
                  <a:schemeClr val="lt1"/>
                </a:solidFill>
                <a:latin typeface="Times New Roman"/>
                <a:ea typeface="Times New Roman"/>
                <a:cs typeface="Times New Roman"/>
              </a:rPr>
              <a:t>Xarray</a:t>
            </a:r>
            <a:r>
              <a:rPr lang="fr-FR" sz="3000" b="1" i="0" u="none" strike="noStrike" cap="none" spc="0">
                <a:solidFill>
                  <a:schemeClr val="lt1"/>
                </a:solidFill>
                <a:latin typeface="Times New Roman"/>
                <a:ea typeface="Times New Roman"/>
                <a:cs typeface="Times New Roman"/>
              </a:rPr>
              <a:t> </a:t>
            </a:r>
            <a:r>
              <a:rPr lang="fr-FR" sz="3000" b="1" i="0" u="none" strike="noStrike" cap="none" spc="0">
                <a:solidFill>
                  <a:schemeClr val="lt1"/>
                </a:solidFill>
                <a:latin typeface="Times New Roman"/>
                <a:ea typeface="Times New Roman"/>
                <a:cs typeface="Times New Roman"/>
              </a:rPr>
              <a:t>— </a:t>
            </a:r>
            <a:r>
              <a:rPr lang="fr-FR" sz="3000" b="1" i="0" u="none" strike="noStrike" cap="none" spc="0">
                <a:solidFill>
                  <a:schemeClr val="lt1"/>
                </a:solidFill>
                <a:latin typeface="Times New Roman"/>
                <a:ea typeface="Times New Roman"/>
                <a:cs typeface="Times New Roman"/>
              </a:rPr>
              <a:t>Traitement des données </a:t>
            </a:r>
            <a:r>
              <a:rPr lang="fr-FR" sz="3000" b="1" i="0" u="none" strike="noStrike" cap="none" spc="0">
                <a:solidFill>
                  <a:schemeClr val="lt1"/>
                </a:solidFill>
                <a:latin typeface="Times New Roman"/>
                <a:ea typeface="Times New Roman"/>
                <a:cs typeface="Times New Roman"/>
              </a:rPr>
              <a:t>multidimensionnelles</a:t>
            </a:r>
            <a:endParaRPr/>
          </a:p>
          <a:p>
            <a:pPr marL="816101" lvl="1" indent="-416051" algn="just">
              <a:buFont typeface="Arial"/>
              <a:buChar char="•"/>
              <a:defRPr/>
            </a:pPr>
            <a:r>
              <a:rPr lang="en-US" sz="3000" b="1" i="0" u="none" strike="noStrike" cap="none" spc="0">
                <a:solidFill>
                  <a:schemeClr val="lt1"/>
                </a:solidFill>
                <a:latin typeface="Times New Roman"/>
                <a:ea typeface="Times New Roman"/>
                <a:cs typeface="Times New Roman"/>
              </a:rPr>
              <a:t>Pandas</a:t>
            </a:r>
            <a:r>
              <a:rPr lang="fr-FR" sz="3000" b="1" i="0" u="none" strike="noStrike" cap="none" spc="0">
                <a:solidFill>
                  <a:schemeClr val="lt1"/>
                </a:solidFill>
                <a:latin typeface="Times New Roman"/>
                <a:ea typeface="Times New Roman"/>
                <a:cs typeface="Times New Roman"/>
              </a:rPr>
              <a:t> — </a:t>
            </a:r>
            <a:r>
              <a:rPr lang="fr-FR" sz="3000" b="1" i="0" u="none" strike="noStrike" cap="none" spc="0">
                <a:solidFill>
                  <a:schemeClr val="lt1"/>
                </a:solidFill>
                <a:latin typeface="Times New Roman"/>
                <a:ea typeface="Times New Roman"/>
                <a:cs typeface="Times New Roman"/>
              </a:rPr>
              <a:t>Manipulation et l'analyse des données</a:t>
            </a:r>
            <a:endParaRPr lang="fr-FR" sz="3000" b="1" i="0" u="none" strike="noStrike" cap="none" spc="0">
              <a:solidFill>
                <a:schemeClr val="lt1"/>
              </a:solidFill>
              <a:latin typeface="Times New Roman"/>
              <a:ea typeface="Times New Roman"/>
              <a:cs typeface="Times New Roman"/>
            </a:endParaRPr>
          </a:p>
          <a:p>
            <a:pPr marL="816100" lvl="1" indent="-416050" algn="just">
              <a:buFont typeface="Arial"/>
              <a:buChar char="•"/>
              <a:defRPr/>
            </a:pPr>
            <a:r>
              <a:rPr lang="en-US" sz="3000" b="1" i="0" u="none" strike="noStrike" cap="none" spc="0">
                <a:solidFill>
                  <a:schemeClr val="lt1"/>
                </a:solidFill>
                <a:latin typeface="Times New Roman"/>
                <a:ea typeface="Times New Roman"/>
                <a:cs typeface="Times New Roman"/>
              </a:rPr>
              <a:t>Folium</a:t>
            </a:r>
            <a:r>
              <a:rPr lang="fr-FR" sz="3000" b="1" i="0" u="none" strike="noStrike" cap="none" spc="0">
                <a:solidFill>
                  <a:schemeClr val="lt1"/>
                </a:solidFill>
                <a:latin typeface="Times New Roman"/>
                <a:ea typeface="Times New Roman"/>
                <a:cs typeface="Times New Roman"/>
              </a:rPr>
              <a:t> — </a:t>
            </a:r>
            <a:r>
              <a:rPr lang="fr-FR" sz="3000" b="1" i="0" u="none" strike="noStrike" cap="none" spc="0">
                <a:solidFill>
                  <a:schemeClr val="lt1"/>
                </a:solidFill>
                <a:latin typeface="Times New Roman"/>
                <a:ea typeface="Times New Roman"/>
                <a:cs typeface="Times New Roman"/>
              </a:rPr>
              <a:t>Visualisation interactive de données géographique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64178978" name="Rectangle : coins arrondis 1327929556"/>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a:t>
            </a:r>
            <a:r>
              <a:rPr lang="fr-FR" sz="4800" b="1">
                <a:solidFill>
                  <a:schemeClr val="bg1"/>
                </a:solidFill>
                <a:latin typeface="Times New Roman"/>
                <a:cs typeface="Times New Roman"/>
              </a:rPr>
              <a:t>3</a:t>
            </a:r>
            <a:r>
              <a:rPr lang="fr-FR" sz="3600" b="0">
                <a:solidFill>
                  <a:srgbClr val="94BDEB"/>
                </a:solidFill>
                <a:latin typeface="Times New Roman"/>
                <a:cs typeface="Times New Roman"/>
              </a:rPr>
              <a:t>456</a:t>
            </a:r>
            <a:endParaRPr sz="4400" b="1">
              <a:latin typeface="Times New Roman"/>
              <a:cs typeface="Times New Roman"/>
            </a:endParaRPr>
          </a:p>
        </p:txBody>
      </p:sp>
      <p:sp>
        <p:nvSpPr>
          <p:cNvPr id="1693147709" name="Rectangle : coins arrondis 429060443"/>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3- </a:t>
            </a:r>
            <a:r>
              <a:rPr lang="fr-FR" sz="4400" b="1" i="0" u="none" strike="noStrike" cap="none" spc="0">
                <a:solidFill>
                  <a:schemeClr val="lt1"/>
                </a:solidFill>
                <a:latin typeface="Times New Roman"/>
                <a:ea typeface="Times New Roman"/>
                <a:cs typeface="Times New Roman"/>
              </a:rPr>
              <a:t>Méthodologie</a:t>
            </a:r>
            <a:r>
              <a:rPr lang="fr-FR" sz="4400" b="1">
                <a:latin typeface="Times New Roman"/>
                <a:ea typeface="Times New Roman"/>
                <a:cs typeface="Times New Roman"/>
              </a:rPr>
              <a:t> </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Architecture Système</a:t>
            </a:r>
            <a:endParaRPr sz="4400" b="1">
              <a:latin typeface="Times New Roman"/>
              <a:cs typeface="Times New Roman"/>
            </a:endParaRPr>
          </a:p>
        </p:txBody>
      </p:sp>
      <p:pic>
        <p:nvPicPr>
          <p:cNvPr id="658030953" name="Image 866593145"/>
          <p:cNvPicPr>
            <a:picLocks noChangeAspect="1"/>
          </p:cNvPicPr>
          <p:nvPr/>
        </p:nvPicPr>
        <p:blipFill>
          <a:blip r:embed="rId3"/>
          <a:stretch/>
        </p:blipFill>
        <p:spPr bwMode="auto">
          <a:xfrm>
            <a:off x="918599" y="1125280"/>
            <a:ext cx="11122949" cy="561025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5882761" name="Rectangle : coins arrondis 1659676629"/>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a:t>
            </a:r>
            <a:r>
              <a:rPr lang="fr-FR" sz="4800" b="1">
                <a:solidFill>
                  <a:schemeClr val="bg1"/>
                </a:solidFill>
                <a:latin typeface="Times New Roman"/>
                <a:cs typeface="Times New Roman"/>
              </a:rPr>
              <a:t>3</a:t>
            </a:r>
            <a:r>
              <a:rPr lang="fr-FR" sz="3600" b="0">
                <a:solidFill>
                  <a:srgbClr val="94BDEB"/>
                </a:solidFill>
                <a:latin typeface="Times New Roman"/>
                <a:cs typeface="Times New Roman"/>
              </a:rPr>
              <a:t>456</a:t>
            </a:r>
            <a:endParaRPr sz="4400" b="1">
              <a:latin typeface="Times New Roman"/>
              <a:cs typeface="Times New Roman"/>
            </a:endParaRPr>
          </a:p>
        </p:txBody>
      </p:sp>
      <p:sp>
        <p:nvSpPr>
          <p:cNvPr id="464344937" name="Rectangle : coins arrondis 2095085057"/>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3- </a:t>
            </a:r>
            <a:r>
              <a:rPr lang="fr-FR" sz="4400" b="1" i="0" u="none" strike="noStrike" cap="none" spc="0">
                <a:solidFill>
                  <a:schemeClr val="lt1"/>
                </a:solidFill>
                <a:latin typeface="Times New Roman"/>
                <a:ea typeface="Times New Roman"/>
                <a:cs typeface="Times New Roman"/>
              </a:rPr>
              <a:t>Méthodologie</a:t>
            </a:r>
            <a:r>
              <a:rPr lang="fr-FR" sz="4400" b="1">
                <a:latin typeface="Times New Roman"/>
                <a:ea typeface="Times New Roman"/>
                <a:cs typeface="Times New Roman"/>
              </a:rPr>
              <a:t> </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Évaluation de la Vulnérabilité</a:t>
            </a:r>
            <a:endParaRPr sz="4400" b="1">
              <a:latin typeface="Times New Roman"/>
              <a:cs typeface="Times New Roman"/>
            </a:endParaRPr>
          </a:p>
        </p:txBody>
      </p:sp>
      <p:pic>
        <p:nvPicPr>
          <p:cNvPr id="262571119" name="Image 143127155"/>
          <p:cNvPicPr>
            <a:picLocks noChangeAspect="1"/>
          </p:cNvPicPr>
          <p:nvPr/>
        </p:nvPicPr>
        <p:blipFill>
          <a:blip r:embed="rId3"/>
          <a:stretch/>
        </p:blipFill>
        <p:spPr bwMode="auto">
          <a:xfrm>
            <a:off x="920922" y="1276564"/>
            <a:ext cx="11120627" cy="539093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52641515" name="Rectangle : coins arrondis 1998885991"/>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172755797" name="Rectangle : coins arrondis 762354222"/>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141668843" name="Rectangle : coins arrondis 324282766"/>
          <p:cNvSpPr/>
          <p:nvPr/>
        </p:nvSpPr>
        <p:spPr bwMode="auto">
          <a:xfrm>
            <a:off x="861449" y="5465535"/>
            <a:ext cx="11180098" cy="1247320"/>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Système Robuste, Fiable et Sécurisé, qui gère plusieurs catégories d’utilisateurs (Administrateurs, Points Focaux, Prévisionniste...)</a:t>
            </a:r>
            <a:endParaRPr/>
          </a:p>
        </p:txBody>
      </p:sp>
      <p:pic>
        <p:nvPicPr>
          <p:cNvPr id="1890061269" name="Image 1793942464"/>
          <p:cNvPicPr>
            <a:picLocks noChangeAspect="1"/>
          </p:cNvPicPr>
          <p:nvPr/>
        </p:nvPicPr>
        <p:blipFill>
          <a:blip r:embed="rId3"/>
          <a:stretch/>
        </p:blipFill>
        <p:spPr bwMode="auto">
          <a:xfrm>
            <a:off x="896400" y="1156606"/>
            <a:ext cx="3598956" cy="4144253"/>
          </a:xfrm>
          <a:prstGeom prst="rect">
            <a:avLst/>
          </a:prstGeom>
        </p:spPr>
      </p:pic>
      <p:pic>
        <p:nvPicPr>
          <p:cNvPr id="550824714" name="Image 62882563"/>
          <p:cNvPicPr>
            <a:picLocks noChangeAspect="1"/>
          </p:cNvPicPr>
          <p:nvPr/>
        </p:nvPicPr>
        <p:blipFill>
          <a:blip r:embed="rId4"/>
          <a:srcRect l="13654" t="0" r="13766" b="0"/>
          <a:stretch/>
        </p:blipFill>
        <p:spPr bwMode="auto">
          <a:xfrm>
            <a:off x="4717142" y="1156606"/>
            <a:ext cx="3401785" cy="4144253"/>
          </a:xfrm>
          <a:prstGeom prst="rect">
            <a:avLst/>
          </a:prstGeom>
        </p:spPr>
      </p:pic>
      <p:pic>
        <p:nvPicPr>
          <p:cNvPr id="164786224" name="Image 1626143205"/>
          <p:cNvPicPr>
            <a:picLocks noChangeAspect="1"/>
          </p:cNvPicPr>
          <p:nvPr/>
        </p:nvPicPr>
        <p:blipFill>
          <a:blip r:embed="rId5"/>
          <a:srcRect l="7830" t="0" r="7474" b="0"/>
          <a:stretch/>
        </p:blipFill>
        <p:spPr bwMode="auto">
          <a:xfrm>
            <a:off x="8305356" y="1156606"/>
            <a:ext cx="3545274" cy="414425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19719768" name="Rectangle : coins arrondis 1873807136"/>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666727142" name="Rectangle : coins arrondis 761058092"/>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pic>
        <p:nvPicPr>
          <p:cNvPr id="857627907" name="Image 1070140558"/>
          <p:cNvPicPr>
            <a:picLocks noChangeAspect="1"/>
          </p:cNvPicPr>
          <p:nvPr/>
        </p:nvPicPr>
        <p:blipFill>
          <a:blip r:embed="rId3"/>
          <a:stretch/>
        </p:blipFill>
        <p:spPr bwMode="auto">
          <a:xfrm>
            <a:off x="821507" y="1179285"/>
            <a:ext cx="11183128" cy="4067880"/>
          </a:xfrm>
          <a:prstGeom prst="rect">
            <a:avLst/>
          </a:prstGeom>
        </p:spPr>
      </p:pic>
      <p:sp>
        <p:nvSpPr>
          <p:cNvPr id="772510956" name="Rectangle : coins arrondis 1185728278"/>
          <p:cNvSpPr/>
          <p:nvPr/>
        </p:nvSpPr>
        <p:spPr bwMode="auto">
          <a:xfrm>
            <a:off x="861449" y="5465535"/>
            <a:ext cx="11180098" cy="1247320"/>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d’Évaluation de la Vulnérabilité Climatique :</a:t>
            </a:r>
            <a:endParaRPr/>
          </a:p>
          <a:p>
            <a:pPr algn="just">
              <a:lnSpc>
                <a:spcPct val="114999"/>
              </a:lnSpc>
              <a:defRPr/>
            </a:pPr>
            <a:r>
              <a:rPr lang="fr-FR" sz="3000" b="1" i="0" u="none" strike="noStrike" cap="none" spc="0">
                <a:solidFill>
                  <a:schemeClr val="lt1"/>
                </a:solidFill>
                <a:latin typeface="Times New Roman"/>
                <a:ea typeface="Times New Roman"/>
                <a:cs typeface="Times New Roman"/>
              </a:rPr>
              <a:t>Donnes des scores notés sur 10 pour les différentes rubriques</a:t>
            </a:r>
            <a:endParaRPr sz="3000" b="1" i="0" u="none" strike="noStrike" cap="none" spc="0">
              <a:solidFill>
                <a:schemeClr val="lt1"/>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26357297" name="Rectangle : coins arrondis 858782364"/>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275640134" name="Rectangle : coins arrondis 241672280"/>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pic>
        <p:nvPicPr>
          <p:cNvPr id="1129393360" name="Image 547776547"/>
          <p:cNvPicPr>
            <a:picLocks noChangeAspect="1"/>
          </p:cNvPicPr>
          <p:nvPr/>
        </p:nvPicPr>
        <p:blipFill>
          <a:blip r:embed="rId3"/>
          <a:stretch/>
        </p:blipFill>
        <p:spPr bwMode="auto">
          <a:xfrm flipH="0" flipV="0">
            <a:off x="2639615" y="1074199"/>
            <a:ext cx="8211926" cy="4665865"/>
          </a:xfrm>
          <a:prstGeom prst="rect">
            <a:avLst/>
          </a:prstGeom>
        </p:spPr>
      </p:pic>
      <p:sp>
        <p:nvSpPr>
          <p:cNvPr id="1411489680" name="Rectangle : coins arrondis 1056298169"/>
          <p:cNvSpPr/>
          <p:nvPr/>
        </p:nvSpPr>
        <p:spPr bwMode="auto">
          <a:xfrm flipH="0" flipV="0">
            <a:off x="861448" y="5865394"/>
            <a:ext cx="11180097" cy="847461"/>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Gestion des Catastrophes</a:t>
            </a:r>
            <a:endParaRPr sz="3000" b="1" i="0" u="none" strike="noStrike" cap="none" spc="0">
              <a:solidFill>
                <a:schemeClr val="lt1"/>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8976207" name="Rectangle : coins arrondis 23039757"/>
          <p:cNvSpPr/>
          <p:nvPr/>
        </p:nvSpPr>
        <p:spPr bwMode="auto">
          <a:xfrm>
            <a:off x="1465901" y="692727"/>
            <a:ext cx="9436428" cy="801193"/>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1- Introduction</a:t>
            </a:r>
            <a:endParaRPr sz="4400" b="1">
              <a:latin typeface="Times New Roman"/>
              <a:cs typeface="Times New Roman"/>
            </a:endParaRPr>
          </a:p>
        </p:txBody>
      </p:sp>
      <p:sp>
        <p:nvSpPr>
          <p:cNvPr id="1670354157" name="Rectangle : coins arrondis 312802256"/>
          <p:cNvSpPr/>
          <p:nvPr/>
        </p:nvSpPr>
        <p:spPr bwMode="auto">
          <a:xfrm>
            <a:off x="1463032" y="1618958"/>
            <a:ext cx="9436428" cy="801193"/>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2-</a:t>
            </a:r>
            <a:r>
              <a:rPr lang="fr-FR" sz="4400" b="1" i="0" u="none" strike="noStrike" cap="none" spc="0">
                <a:solidFill>
                  <a:schemeClr val="lt1"/>
                </a:solidFill>
                <a:latin typeface="Times New Roman"/>
                <a:ea typeface="Times New Roman"/>
                <a:cs typeface="Times New Roman"/>
              </a:rPr>
              <a:t> État de l'art</a:t>
            </a:r>
            <a:endParaRPr sz="4400" b="1">
              <a:latin typeface="Times New Roman"/>
              <a:cs typeface="Times New Roman"/>
            </a:endParaRPr>
          </a:p>
        </p:txBody>
      </p:sp>
      <p:sp>
        <p:nvSpPr>
          <p:cNvPr id="157875221" name="Rectangle : coins arrondis 72386216"/>
          <p:cNvSpPr/>
          <p:nvPr/>
        </p:nvSpPr>
        <p:spPr bwMode="auto">
          <a:xfrm>
            <a:off x="1454429" y="2545189"/>
            <a:ext cx="9436426" cy="801193"/>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3-</a:t>
            </a:r>
            <a:r>
              <a:rPr lang="fr-FR" sz="4400" b="1" i="0" u="none" strike="noStrike" cap="none" spc="0">
                <a:solidFill>
                  <a:schemeClr val="lt1"/>
                </a:solidFill>
                <a:latin typeface="Times New Roman"/>
                <a:ea typeface="Times New Roman"/>
                <a:cs typeface="Times New Roman"/>
              </a:rPr>
              <a:t> Méthodologie</a:t>
            </a:r>
            <a:endParaRPr sz="4400" b="1">
              <a:latin typeface="Times New Roman"/>
              <a:cs typeface="Times New Roman"/>
            </a:endParaRPr>
          </a:p>
        </p:txBody>
      </p:sp>
      <p:sp>
        <p:nvSpPr>
          <p:cNvPr id="1400416579" name="Rectangle : coins arrondis 801113855"/>
          <p:cNvSpPr/>
          <p:nvPr/>
        </p:nvSpPr>
        <p:spPr bwMode="auto">
          <a:xfrm>
            <a:off x="1457297" y="4397651"/>
            <a:ext cx="9436426" cy="801193"/>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5-</a:t>
            </a:r>
            <a:r>
              <a:rPr lang="fr-FR" sz="4400" b="1" i="0" u="none" strike="noStrike" cap="none" spc="0">
                <a:solidFill>
                  <a:schemeClr val="lt1"/>
                </a:solidFill>
                <a:latin typeface="Times New Roman"/>
                <a:ea typeface="Times New Roman"/>
                <a:cs typeface="Times New Roman"/>
              </a:rPr>
              <a:t> Perspectives</a:t>
            </a:r>
            <a:endParaRPr sz="4400" b="1">
              <a:latin typeface="Times New Roman"/>
              <a:cs typeface="Times New Roman"/>
            </a:endParaRPr>
          </a:p>
        </p:txBody>
      </p:sp>
      <p:sp>
        <p:nvSpPr>
          <p:cNvPr id="1747349206" name="Rectangle : coins arrondis 483904054"/>
          <p:cNvSpPr/>
          <p:nvPr/>
        </p:nvSpPr>
        <p:spPr bwMode="auto">
          <a:xfrm>
            <a:off x="1468770" y="3471420"/>
            <a:ext cx="9436426" cy="801193"/>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a:t>
            </a:r>
            <a:r>
              <a:rPr lang="fr-FR" sz="4400" b="1" i="0" u="none" strike="noStrike" cap="none" spc="0">
                <a:solidFill>
                  <a:schemeClr val="lt1"/>
                </a:solidFill>
                <a:latin typeface="Times New Roman"/>
                <a:ea typeface="Times New Roman"/>
                <a:cs typeface="Times New Roman"/>
              </a:rPr>
              <a:t> Résultats et discutions</a:t>
            </a:r>
            <a:endParaRPr sz="4400" b="1">
              <a:latin typeface="Times New Roman"/>
              <a:cs typeface="Times New Roman"/>
            </a:endParaRPr>
          </a:p>
        </p:txBody>
      </p:sp>
      <p:sp>
        <p:nvSpPr>
          <p:cNvPr id="909279301" name="Rectangle : coins arrondis 829804906"/>
          <p:cNvSpPr/>
          <p:nvPr/>
        </p:nvSpPr>
        <p:spPr bwMode="auto">
          <a:xfrm>
            <a:off x="1460165" y="5323882"/>
            <a:ext cx="9436426" cy="801193"/>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6-</a:t>
            </a:r>
            <a:r>
              <a:rPr lang="fr-FR" sz="4400" b="1" i="0" u="none" strike="noStrike" cap="none" spc="0">
                <a:solidFill>
                  <a:schemeClr val="lt1"/>
                </a:solidFill>
                <a:latin typeface="Times New Roman"/>
                <a:ea typeface="Times New Roman"/>
                <a:cs typeface="Times New Roman"/>
              </a:rPr>
              <a:t> Conclusion</a:t>
            </a:r>
            <a:endParaRPr sz="4400" b="1">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14:warp dir="in"/>
      </p:transition>
    </mc:Choice>
    <mc:Fallback>
      <p:transition spd="slow" advClick="1">
        <p:fade/>
      </p:transition>
    </mc:Fallback>
  </mc:AlternateContent>
  <p:timing>
    <p:tnLst>
      <p:par>
        <p:cTn id="1" dur="indefinite" restart="never" nodeType="tmRoot">
          <p:childTnLst>
            <p:seq concurrent="1" nextAc="seek">
              <p:cTn id="2" dur="indefinite" nodeType="mainSeq">
                <p:childTnLst>
                  <p:par>
                    <p:cTn id="28" fill="hold">
                      <p:stCondLst>
                        <p:cond delay="indefinite"/>
                      </p:stCondLst>
                      <p:childTnLst>
                        <p:par>
                          <p:cTn id="29" fill="hold">
                            <p:stCondLst>
                              <p:cond delay="0"/>
                            </p:stCondLst>
                            <p:childTnLst>
                              <p:par>
                                <p:cTn id="30" presetID="26" presetClass="emph" presetSubtype="0" fill="hold" grpId="0" nodeType="clickEffect">
                                  <p:stCondLst>
                                    <p:cond delay="1000"/>
                                  </p:stCondLst>
                                  <p:childTnLst>
                                    <p:animEffect transition="out" filter="fade">
                                      <p:cBhvr>
                                        <p:cTn id="32" dur="500" tmFilter="0, 0; .2, .5; .8, .5; 1, 0"/>
                                        <p:tgtEl>
                                          <p:spTgt spid="1158976207"/>
                                        </p:tgtEl>
                                      </p:cBhvr>
                                    </p:animEffect>
                                    <p:animScale>
                                      <p:cBhvr>
                                        <p:cTn id="31" dur="250" autoRev="1" fill="hold"/>
                                        <p:tgtEl>
                                          <p:spTgt spid="115897620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7" dur="1000" tmFilter="0, 0; .2, .5; .8, .5; 1, 0"/>
                                        <p:tgtEl>
                                          <p:spTgt spid="1670354157"/>
                                        </p:tgtEl>
                                      </p:cBhvr>
                                    </p:animEffect>
                                    <p:animScale>
                                      <p:cBhvr>
                                        <p:cTn id="26" dur="500" autoRev="1" fill="hold"/>
                                        <p:tgtEl>
                                          <p:spTgt spid="1670354157"/>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2" dur="1000" tmFilter="0, 0; .2, .5; .8, .5; 1, 0"/>
                                        <p:tgtEl>
                                          <p:spTgt spid="157875221"/>
                                        </p:tgtEl>
                                      </p:cBhvr>
                                    </p:animEffect>
                                    <p:animScale>
                                      <p:cBhvr>
                                        <p:cTn id="21" dur="500" autoRev="1" fill="hold"/>
                                        <p:tgtEl>
                                          <p:spTgt spid="15787522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7" dur="1000" tmFilter="0, 0; .2, .5; .8, .5; 1, 0"/>
                                        <p:tgtEl>
                                          <p:spTgt spid="1747349206"/>
                                        </p:tgtEl>
                                      </p:cBhvr>
                                    </p:animEffect>
                                    <p:animScale>
                                      <p:cBhvr>
                                        <p:cTn id="16" dur="500" autoRev="1" fill="hold"/>
                                        <p:tgtEl>
                                          <p:spTgt spid="174734920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2" dur="1000" tmFilter="0, 0; .2, .5; .8, .5; 1, 0"/>
                                        <p:tgtEl>
                                          <p:spTgt spid="1400416579"/>
                                        </p:tgtEl>
                                      </p:cBhvr>
                                    </p:animEffect>
                                    <p:animScale>
                                      <p:cBhvr>
                                        <p:cTn id="11" dur="500" autoRev="1" fill="hold"/>
                                        <p:tgtEl>
                                          <p:spTgt spid="1400416579"/>
                                        </p:tgtEl>
                                      </p:cBhvr>
                                      <p:by x="105000" y="105000"/>
                                    </p:animScale>
                                  </p:childTnLst>
                                </p:cTn>
                              </p:par>
                            </p:childTnLst>
                          </p:cTn>
                        </p:par>
                      </p:childTnLst>
                    </p:cTn>
                  </p:par>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7" dur="1000" tmFilter="0, 0; .2, .5; .8, .5; 1, 0"/>
                                        <p:tgtEl>
                                          <p:spTgt spid="909279301"/>
                                        </p:tgtEl>
                                      </p:cBhvr>
                                    </p:animEffect>
                                    <p:animScale>
                                      <p:cBhvr>
                                        <p:cTn id="6" dur="500" autoRev="1" fill="hold"/>
                                        <p:tgtEl>
                                          <p:spTgt spid="9092793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82435997"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945283485"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582716268" name="Rectangle : coins arrondis 1056298169"/>
          <p:cNvSpPr/>
          <p:nvPr/>
        </p:nvSpPr>
        <p:spPr bwMode="auto">
          <a:xfrm flipH="0" flipV="0">
            <a:off x="861448" y="5865394"/>
            <a:ext cx="11180097" cy="847461"/>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Gestion des Catastrophes</a:t>
            </a:r>
            <a:endParaRPr sz="3000" b="1" i="0" u="none" strike="noStrike" cap="none" spc="0">
              <a:solidFill>
                <a:schemeClr val="lt1"/>
              </a:solidFill>
              <a:latin typeface="Times New Roman"/>
              <a:ea typeface="Times New Roman"/>
              <a:cs typeface="Times New Roman"/>
            </a:endParaRPr>
          </a:p>
        </p:txBody>
      </p:sp>
      <p:pic>
        <p:nvPicPr>
          <p:cNvPr id="197537565" name="Image 2"/>
          <p:cNvPicPr>
            <a:picLocks noChangeAspect="1"/>
          </p:cNvPicPr>
          <p:nvPr/>
        </p:nvPicPr>
        <p:blipFill>
          <a:blip r:embed="rId3"/>
          <a:stretch/>
        </p:blipFill>
        <p:spPr bwMode="auto">
          <a:xfrm flipH="0" flipV="0">
            <a:off x="1078349" y="1051314"/>
            <a:ext cx="9978229" cy="468930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08928730"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1184249870"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964967091" name="Rectangle : coins arrondis 1056298169"/>
          <p:cNvSpPr/>
          <p:nvPr/>
        </p:nvSpPr>
        <p:spPr bwMode="auto">
          <a:xfrm flipH="0" flipV="0">
            <a:off x="861448" y="5865394"/>
            <a:ext cx="11180097" cy="847461"/>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Gestion des Catastrophes</a:t>
            </a:r>
            <a:endParaRPr sz="3000" b="1" i="0" u="none" strike="noStrike" cap="none" spc="0">
              <a:solidFill>
                <a:schemeClr val="lt1"/>
              </a:solidFill>
              <a:latin typeface="Times New Roman"/>
              <a:ea typeface="Times New Roman"/>
              <a:cs typeface="Times New Roman"/>
            </a:endParaRPr>
          </a:p>
        </p:txBody>
      </p:sp>
      <p:pic>
        <p:nvPicPr>
          <p:cNvPr id="668610462" name=""/>
          <p:cNvPicPr>
            <a:picLocks noChangeAspect="1"/>
          </p:cNvPicPr>
          <p:nvPr/>
        </p:nvPicPr>
        <p:blipFill>
          <a:blip r:embed="rId3"/>
          <a:stretch/>
        </p:blipFill>
        <p:spPr bwMode="auto">
          <a:xfrm flipH="0" flipV="0">
            <a:off x="861448" y="1353051"/>
            <a:ext cx="11072432" cy="43031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45357728"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1732161510"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830071578" name="Rectangle : coins arrondis 1056298169"/>
          <p:cNvSpPr/>
          <p:nvPr/>
        </p:nvSpPr>
        <p:spPr bwMode="auto">
          <a:xfrm flipH="0" flipV="0">
            <a:off x="861448" y="5865394"/>
            <a:ext cx="11180097" cy="847461"/>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Gestion des Catastrophes</a:t>
            </a:r>
            <a:endParaRPr sz="3000" b="1" i="0" u="none" strike="noStrike" cap="none" spc="0">
              <a:solidFill>
                <a:schemeClr val="lt1"/>
              </a:solidFill>
              <a:latin typeface="Times New Roman"/>
              <a:ea typeface="Times New Roman"/>
              <a:cs typeface="Times New Roman"/>
            </a:endParaRPr>
          </a:p>
        </p:txBody>
      </p:sp>
      <p:pic>
        <p:nvPicPr>
          <p:cNvPr id="596683760" name=""/>
          <p:cNvPicPr>
            <a:picLocks noChangeAspect="1"/>
          </p:cNvPicPr>
          <p:nvPr/>
        </p:nvPicPr>
        <p:blipFill>
          <a:blip r:embed="rId3"/>
          <a:stretch/>
        </p:blipFill>
        <p:spPr bwMode="auto">
          <a:xfrm flipH="0" flipV="0">
            <a:off x="927434" y="1178604"/>
            <a:ext cx="5266381" cy="4543075"/>
          </a:xfrm>
          <a:prstGeom prst="rect">
            <a:avLst/>
          </a:prstGeom>
        </p:spPr>
      </p:pic>
      <p:pic>
        <p:nvPicPr>
          <p:cNvPr id="1182295866" name=""/>
          <p:cNvPicPr>
            <a:picLocks noChangeAspect="1"/>
          </p:cNvPicPr>
          <p:nvPr/>
        </p:nvPicPr>
        <p:blipFill>
          <a:blip r:embed="rId4"/>
          <a:stretch/>
        </p:blipFill>
        <p:spPr bwMode="auto">
          <a:xfrm flipH="0" flipV="0">
            <a:off x="6702155" y="1160762"/>
            <a:ext cx="4858897" cy="456091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01126535" name=""/>
          <p:cNvPicPr>
            <a:picLocks noChangeAspect="1"/>
          </p:cNvPicPr>
          <p:nvPr/>
        </p:nvPicPr>
        <p:blipFill>
          <a:blip r:embed="rId3"/>
          <a:stretch/>
        </p:blipFill>
        <p:spPr bwMode="auto">
          <a:xfrm flipH="0" flipV="0">
            <a:off x="1604210" y="1102894"/>
            <a:ext cx="8148947" cy="4630083"/>
          </a:xfrm>
          <a:prstGeom prst="rect">
            <a:avLst/>
          </a:prstGeom>
        </p:spPr>
      </p:pic>
      <p:sp>
        <p:nvSpPr>
          <p:cNvPr id="3026285"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992631502"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402984962" name="Rectangle : coins arrondis 1056298169"/>
          <p:cNvSpPr/>
          <p:nvPr/>
        </p:nvSpPr>
        <p:spPr bwMode="auto">
          <a:xfrm flipH="0" flipV="0">
            <a:off x="861448" y="5514473"/>
            <a:ext cx="11180097" cy="1198382"/>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Gestion des Catastrophes</a:t>
            </a:r>
            <a:r>
              <a:rPr sz="3000" b="1" i="0" u="none" strike="noStrike" cap="none" spc="0">
                <a:solidFill>
                  <a:schemeClr val="lt1"/>
                </a:solidFill>
                <a:latin typeface="Times New Roman"/>
                <a:ea typeface="Times New Roman"/>
                <a:cs typeface="Times New Roman"/>
              </a:rPr>
              <a:t> : Évolution temporelle du nombre de catastrophe</a:t>
            </a:r>
            <a:endParaRPr sz="3000" b="1" i="0" u="none" strike="noStrike" cap="none" spc="0">
              <a:solidFill>
                <a:schemeClr val="lt1"/>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46332963"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216820233"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1492159461" name="Rectangle : coins arrondis 1056298169"/>
          <p:cNvSpPr/>
          <p:nvPr/>
        </p:nvSpPr>
        <p:spPr bwMode="auto">
          <a:xfrm flipH="0" flipV="0">
            <a:off x="861448" y="6141118"/>
            <a:ext cx="11180097" cy="571737"/>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a:t>
            </a:r>
            <a:r>
              <a:rPr lang="fr-FR" sz="3000" b="1" i="0" u="none" strike="noStrike" cap="none" spc="0">
                <a:solidFill>
                  <a:schemeClr val="lt1"/>
                </a:solidFill>
                <a:latin typeface="Times New Roman"/>
                <a:ea typeface="Times New Roman"/>
                <a:cs typeface="Times New Roman"/>
              </a:rPr>
              <a:t>de Prévisions Météorologiques</a:t>
            </a:r>
            <a:endParaRPr lang="fr-FR" sz="3000" b="1" i="0" u="none" strike="noStrike" cap="none" spc="0">
              <a:solidFill>
                <a:schemeClr val="lt1"/>
              </a:solidFill>
              <a:latin typeface="Times New Roman"/>
              <a:ea typeface="Times New Roman"/>
              <a:cs typeface="Times New Roman"/>
            </a:endParaRPr>
          </a:p>
        </p:txBody>
      </p:sp>
      <p:pic>
        <p:nvPicPr>
          <p:cNvPr id="1499530507" name=""/>
          <p:cNvPicPr>
            <a:picLocks noChangeAspect="1"/>
          </p:cNvPicPr>
          <p:nvPr/>
        </p:nvPicPr>
        <p:blipFill>
          <a:blip r:embed="rId3"/>
          <a:stretch/>
        </p:blipFill>
        <p:spPr bwMode="auto">
          <a:xfrm flipH="0" flipV="0">
            <a:off x="1531578" y="1135981"/>
            <a:ext cx="9700460" cy="485474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83575285"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2116669411"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427791153" name="Rectangle : coins arrondis 1056298169"/>
          <p:cNvSpPr/>
          <p:nvPr/>
        </p:nvSpPr>
        <p:spPr bwMode="auto">
          <a:xfrm flipH="0" flipV="0">
            <a:off x="861448" y="6141118"/>
            <a:ext cx="11180097" cy="571737"/>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a:t>
            </a:r>
            <a:r>
              <a:rPr lang="fr-FR" sz="3000" b="1" i="0" u="none" strike="noStrike" cap="none" spc="0">
                <a:solidFill>
                  <a:schemeClr val="lt1"/>
                </a:solidFill>
                <a:latin typeface="Times New Roman"/>
                <a:ea typeface="Times New Roman"/>
                <a:cs typeface="Times New Roman"/>
              </a:rPr>
              <a:t>de Prévisions Météorologiques</a:t>
            </a:r>
            <a:endParaRPr lang="fr-FR" sz="3000" b="1" i="0" u="none" strike="noStrike" cap="none" spc="0">
              <a:solidFill>
                <a:schemeClr val="lt1"/>
              </a:solidFill>
              <a:latin typeface="Times New Roman"/>
              <a:ea typeface="Times New Roman"/>
              <a:cs typeface="Times New Roman"/>
            </a:endParaRPr>
          </a:p>
        </p:txBody>
      </p:sp>
      <p:pic>
        <p:nvPicPr>
          <p:cNvPr id="1865805354" name=""/>
          <p:cNvPicPr>
            <a:picLocks noChangeAspect="1"/>
          </p:cNvPicPr>
          <p:nvPr/>
        </p:nvPicPr>
        <p:blipFill>
          <a:blip r:embed="rId3"/>
          <a:stretch/>
        </p:blipFill>
        <p:spPr bwMode="auto">
          <a:xfrm flipH="0" flipV="0">
            <a:off x="2383815" y="1095925"/>
            <a:ext cx="8480700" cy="494390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84916132"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582446103"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1672841658" name="Rectangle : coins arrondis 1056298169"/>
          <p:cNvSpPr/>
          <p:nvPr/>
        </p:nvSpPr>
        <p:spPr bwMode="auto">
          <a:xfrm flipH="0" flipV="0">
            <a:off x="861448" y="6141118"/>
            <a:ext cx="11180097" cy="571737"/>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a:t>
            </a:r>
            <a:r>
              <a:rPr lang="fr-FR" sz="3000" b="1" i="0" u="none" strike="noStrike" cap="none" spc="0">
                <a:solidFill>
                  <a:schemeClr val="lt1"/>
                </a:solidFill>
                <a:latin typeface="Times New Roman"/>
                <a:ea typeface="Times New Roman"/>
                <a:cs typeface="Times New Roman"/>
              </a:rPr>
              <a:t>de Prévisions Météorologiques</a:t>
            </a:r>
            <a:endParaRPr lang="fr-FR" sz="3000" b="1" i="0" u="none" strike="noStrike" cap="none" spc="0">
              <a:solidFill>
                <a:schemeClr val="lt1"/>
              </a:solidFill>
              <a:latin typeface="Times New Roman"/>
              <a:ea typeface="Times New Roman"/>
              <a:cs typeface="Times New Roman"/>
            </a:endParaRPr>
          </a:p>
        </p:txBody>
      </p:sp>
      <p:pic>
        <p:nvPicPr>
          <p:cNvPr id="261467204" name=""/>
          <p:cNvPicPr>
            <a:picLocks noChangeAspect="1"/>
          </p:cNvPicPr>
          <p:nvPr/>
        </p:nvPicPr>
        <p:blipFill>
          <a:blip r:embed="rId3"/>
          <a:stretch/>
        </p:blipFill>
        <p:spPr bwMode="auto">
          <a:xfrm flipH="0" flipV="0">
            <a:off x="2334743" y="1102894"/>
            <a:ext cx="8233509" cy="494133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06914979"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1230163403"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1094387738" name="Rectangle : coins arrondis 1056298169"/>
          <p:cNvSpPr/>
          <p:nvPr/>
        </p:nvSpPr>
        <p:spPr bwMode="auto">
          <a:xfrm flipH="0" flipV="0">
            <a:off x="861448" y="6141118"/>
            <a:ext cx="11180097" cy="571737"/>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a:t>
            </a:r>
            <a:r>
              <a:rPr lang="fr-FR" sz="3000" b="1" i="0" u="none" strike="noStrike" cap="none" spc="0">
                <a:solidFill>
                  <a:schemeClr val="lt1"/>
                </a:solidFill>
                <a:latin typeface="Times New Roman"/>
                <a:ea typeface="Times New Roman"/>
                <a:cs typeface="Times New Roman"/>
              </a:rPr>
              <a:t>de Prévisions Météorologiques</a:t>
            </a:r>
            <a:r>
              <a:rPr lang="fr-FR" sz="3000" b="1" i="0" u="none" strike="noStrike" cap="none" spc="0">
                <a:solidFill>
                  <a:schemeClr val="lt1"/>
                </a:solidFill>
                <a:latin typeface="Times New Roman"/>
                <a:ea typeface="Times New Roman"/>
                <a:cs typeface="Times New Roman"/>
              </a:rPr>
              <a:t> </a:t>
            </a:r>
            <a:endParaRPr lang="fr-FR" sz="3000" b="1" i="0" u="none" strike="noStrike" cap="none" spc="0">
              <a:solidFill>
                <a:schemeClr val="lt1"/>
              </a:solidFill>
              <a:latin typeface="Times New Roman"/>
              <a:ea typeface="Times New Roman"/>
              <a:cs typeface="Times New Roman"/>
            </a:endParaRPr>
          </a:p>
        </p:txBody>
      </p:sp>
      <p:pic>
        <p:nvPicPr>
          <p:cNvPr id="1422336137" name=""/>
          <p:cNvPicPr>
            <a:picLocks noChangeAspect="1"/>
          </p:cNvPicPr>
          <p:nvPr/>
        </p:nvPicPr>
        <p:blipFill>
          <a:blip r:embed="rId3"/>
          <a:stretch/>
        </p:blipFill>
        <p:spPr bwMode="auto">
          <a:xfrm flipH="0" flipV="0">
            <a:off x="3652776" y="1052763"/>
            <a:ext cx="5170381" cy="498424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43098904"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1242819219"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1410574278" name="Rectangle : coins arrondis 1056298169"/>
          <p:cNvSpPr/>
          <p:nvPr/>
        </p:nvSpPr>
        <p:spPr bwMode="auto">
          <a:xfrm flipH="0" flipV="0">
            <a:off x="861448" y="6141118"/>
            <a:ext cx="11180097" cy="571737"/>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a:t>
            </a:r>
            <a:r>
              <a:rPr lang="fr-FR" sz="3000" b="1" i="0" u="none" strike="noStrike" cap="none" spc="0">
                <a:solidFill>
                  <a:schemeClr val="lt1"/>
                </a:solidFill>
                <a:latin typeface="Times New Roman"/>
                <a:ea typeface="Times New Roman"/>
                <a:cs typeface="Times New Roman"/>
              </a:rPr>
              <a:t>des Alertes et Bulletins de Prévision</a:t>
            </a:r>
            <a:endParaRPr lang="fr-FR" sz="3000" b="1" i="0" u="none" strike="noStrike" cap="none" spc="0">
              <a:solidFill>
                <a:schemeClr val="lt1"/>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617623" name="Rectangle : coins arrondis 858782364"/>
          <p:cNvSpPr/>
          <p:nvPr/>
        </p:nvSpPr>
        <p:spPr bwMode="auto">
          <a:xfrm>
            <a:off x="75249" y="3283616"/>
            <a:ext cx="604088" cy="3505197"/>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1801273533" name="Rectangle : coins arrondis 241672280"/>
          <p:cNvSpPr/>
          <p:nvPr/>
        </p:nvSpPr>
        <p:spPr bwMode="auto">
          <a:xfrm>
            <a:off x="75249" y="99166"/>
            <a:ext cx="11966296" cy="907470"/>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1391087610" name="Rectangle : coins arrondis 1056298169"/>
          <p:cNvSpPr/>
          <p:nvPr/>
        </p:nvSpPr>
        <p:spPr bwMode="auto">
          <a:xfrm flipH="0" flipV="0">
            <a:off x="861447" y="6141117"/>
            <a:ext cx="11180097" cy="571736"/>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a:t>
            </a:r>
            <a:r>
              <a:rPr lang="fr-FR" sz="3000" b="1" i="0" u="none" strike="noStrike" cap="none" spc="0">
                <a:solidFill>
                  <a:schemeClr val="lt1"/>
                </a:solidFill>
                <a:latin typeface="Times New Roman"/>
                <a:ea typeface="Times New Roman"/>
                <a:cs typeface="Times New Roman"/>
              </a:rPr>
              <a:t>des Alertes et Bulletins de Prévision</a:t>
            </a:r>
            <a:endParaRPr lang="fr-FR" sz="3000" b="1" i="0" u="none" strike="noStrike" cap="none" spc="0">
              <a:solidFill>
                <a:schemeClr val="lt1"/>
              </a:solidFill>
              <a:latin typeface="Times New Roman"/>
              <a:ea typeface="Times New Roman"/>
              <a:cs typeface="Times New Roman"/>
            </a:endParaRPr>
          </a:p>
        </p:txBody>
      </p:sp>
      <p:pic>
        <p:nvPicPr>
          <p:cNvPr id="1953262673" name=""/>
          <p:cNvPicPr>
            <a:picLocks noChangeAspect="1"/>
          </p:cNvPicPr>
          <p:nvPr/>
        </p:nvPicPr>
        <p:blipFill>
          <a:blip r:embed="rId3"/>
          <a:stretch/>
        </p:blipFill>
        <p:spPr bwMode="auto">
          <a:xfrm flipH="0" flipV="0">
            <a:off x="1681972" y="1053659"/>
            <a:ext cx="8948485" cy="484587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18882864" name="Rectangle : coins arrondis 1374310943"/>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4800" b="1">
                <a:latin typeface="Times New Roman"/>
                <a:ea typeface="Times New Roman"/>
                <a:cs typeface="Times New Roman"/>
              </a:rPr>
              <a:t>1</a:t>
            </a:r>
            <a:r>
              <a:rPr lang="fr-FR" sz="3600" b="0">
                <a:solidFill>
                  <a:srgbClr val="94BDEB"/>
                </a:solidFill>
                <a:latin typeface="Times New Roman"/>
                <a:cs typeface="Times New Roman"/>
              </a:rPr>
              <a:t>23456</a:t>
            </a:r>
            <a:endParaRPr sz="4400" b="1">
              <a:latin typeface="Times New Roman"/>
              <a:cs typeface="Times New Roman"/>
            </a:endParaRPr>
          </a:p>
        </p:txBody>
      </p:sp>
      <p:sp>
        <p:nvSpPr>
          <p:cNvPr id="1497767727" name="Rectangle : coins arrondis 826712841"/>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1- Introduction</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Contexte</a:t>
            </a:r>
            <a:endParaRPr sz="4400" b="1">
              <a:latin typeface="Times New Roman"/>
              <a:cs typeface="Times New Roman"/>
            </a:endParaRPr>
          </a:p>
        </p:txBody>
      </p:sp>
      <p:sp>
        <p:nvSpPr>
          <p:cNvPr id="420030443" name="Rectangle : coins arrondis 1957206481"/>
          <p:cNvSpPr/>
          <p:nvPr/>
        </p:nvSpPr>
        <p:spPr bwMode="auto">
          <a:xfrm>
            <a:off x="886205" y="4643437"/>
            <a:ext cx="11174865" cy="2075088"/>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defRPr/>
            </a:pPr>
            <a:r>
              <a:rPr lang="fr-FR" sz="3000" b="1" i="0" u="none" strike="noStrike" cap="none" spc="0">
                <a:solidFill>
                  <a:schemeClr val="lt1"/>
                </a:solidFill>
                <a:latin typeface="Times New Roman"/>
                <a:ea typeface="Times New Roman"/>
                <a:cs typeface="Times New Roman"/>
              </a:rPr>
              <a:t>Les effets du changement climatique dans la région se manifestent à travers des phénomènes extrêmes de plus en plus fréquents et intenses : inondations, sécheresses, glissements de terrain, insécurité alimentaire, érosion côtière, entre autres.</a:t>
            </a:r>
            <a:endParaRPr sz="3000" b="1">
              <a:latin typeface="Times New Roman"/>
              <a:cs typeface="Times New Roman"/>
            </a:endParaRPr>
          </a:p>
        </p:txBody>
      </p:sp>
      <p:pic>
        <p:nvPicPr>
          <p:cNvPr id="200284514" name="Image 1276496702"/>
          <p:cNvPicPr>
            <a:picLocks noChangeAspect="1"/>
          </p:cNvPicPr>
          <p:nvPr/>
        </p:nvPicPr>
        <p:blipFill>
          <a:blip r:embed="rId3"/>
          <a:stretch/>
        </p:blipFill>
        <p:spPr bwMode="auto">
          <a:xfrm>
            <a:off x="935318" y="1143000"/>
            <a:ext cx="6053666" cy="3405187"/>
          </a:xfrm>
          <a:prstGeom prst="rect">
            <a:avLst/>
          </a:prstGeom>
        </p:spPr>
      </p:pic>
      <p:pic>
        <p:nvPicPr>
          <p:cNvPr id="52236296" name="Image 2057206136"/>
          <p:cNvPicPr>
            <a:picLocks noChangeAspect="1"/>
          </p:cNvPicPr>
          <p:nvPr/>
        </p:nvPicPr>
        <p:blipFill>
          <a:blip r:embed="rId4"/>
          <a:stretch/>
        </p:blipFill>
        <p:spPr bwMode="auto">
          <a:xfrm>
            <a:off x="7044827" y="1143000"/>
            <a:ext cx="5103793" cy="340518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14:warp dir="in"/>
      </p:transition>
    </mc:Choice>
    <mc:Fallback>
      <p:transition spd="slow" advClick="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9261212" name="Rectangle : coins arrondis 858782364"/>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a:t>
            </a:r>
            <a:r>
              <a:rPr lang="fr-FR" sz="4800" b="1">
                <a:solidFill>
                  <a:schemeClr val="bg1"/>
                </a:solidFill>
                <a:latin typeface="Times New Roman"/>
                <a:cs typeface="Times New Roman"/>
              </a:rPr>
              <a:t>4</a:t>
            </a:r>
            <a:r>
              <a:rPr lang="fr-FR" sz="3600" b="0">
                <a:solidFill>
                  <a:srgbClr val="94BDEB"/>
                </a:solidFill>
                <a:latin typeface="Times New Roman"/>
                <a:cs typeface="Times New Roman"/>
              </a:rPr>
              <a:t>56</a:t>
            </a:r>
            <a:endParaRPr sz="4400" b="1">
              <a:latin typeface="Times New Roman"/>
              <a:cs typeface="Times New Roman"/>
            </a:endParaRPr>
          </a:p>
        </p:txBody>
      </p:sp>
      <p:sp>
        <p:nvSpPr>
          <p:cNvPr id="1828709534" name="Rectangle : coins arrondis 24167228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4- </a:t>
            </a:r>
            <a:r>
              <a:rPr lang="fr-FR" sz="4400" b="1" i="0" u="none" strike="noStrike" cap="none" spc="0">
                <a:solidFill>
                  <a:schemeClr val="lt1"/>
                </a:solidFill>
                <a:latin typeface="Times New Roman"/>
                <a:ea typeface="Times New Roman"/>
                <a:cs typeface="Times New Roman"/>
              </a:rPr>
              <a:t>Résultats et discutions</a:t>
            </a:r>
            <a:endParaRPr sz="4400" b="1">
              <a:latin typeface="Times New Roman"/>
              <a:cs typeface="Times New Roman"/>
            </a:endParaRPr>
          </a:p>
        </p:txBody>
      </p:sp>
      <p:sp>
        <p:nvSpPr>
          <p:cNvPr id="1735332006" name="Rectangle : coins arrondis 1056298169"/>
          <p:cNvSpPr/>
          <p:nvPr/>
        </p:nvSpPr>
        <p:spPr bwMode="auto">
          <a:xfrm flipH="0" flipV="0">
            <a:off x="861448" y="6141118"/>
            <a:ext cx="11180097" cy="571737"/>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Module </a:t>
            </a:r>
            <a:r>
              <a:rPr lang="fr-FR" sz="3000" b="1" i="0" u="none" strike="noStrike" cap="none" spc="0">
                <a:solidFill>
                  <a:schemeClr val="lt1"/>
                </a:solidFill>
                <a:latin typeface="Times New Roman"/>
                <a:ea typeface="Times New Roman"/>
                <a:cs typeface="Times New Roman"/>
              </a:rPr>
              <a:t>des Alertes et Bulletins de Prévision</a:t>
            </a:r>
            <a:endParaRPr lang="fr-FR" sz="3000" b="1" i="0" u="none" strike="noStrike" cap="none" spc="0">
              <a:solidFill>
                <a:schemeClr val="lt1"/>
              </a:solidFill>
              <a:latin typeface="Times New Roman"/>
              <a:ea typeface="Times New Roman"/>
              <a:cs typeface="Times New Roman"/>
            </a:endParaRPr>
          </a:p>
        </p:txBody>
      </p:sp>
      <p:pic>
        <p:nvPicPr>
          <p:cNvPr id="238680125" name=""/>
          <p:cNvPicPr>
            <a:picLocks noChangeAspect="1"/>
          </p:cNvPicPr>
          <p:nvPr/>
        </p:nvPicPr>
        <p:blipFill>
          <a:blip r:embed="rId3"/>
          <a:stretch/>
        </p:blipFill>
        <p:spPr bwMode="auto">
          <a:xfrm flipH="0" flipV="0">
            <a:off x="6695131" y="1031698"/>
            <a:ext cx="4191441" cy="5071997"/>
          </a:xfrm>
          <a:prstGeom prst="rect">
            <a:avLst/>
          </a:prstGeom>
        </p:spPr>
      </p:pic>
      <p:pic>
        <p:nvPicPr>
          <p:cNvPr id="731805592" name=""/>
          <p:cNvPicPr>
            <a:picLocks noChangeAspect="1"/>
          </p:cNvPicPr>
          <p:nvPr/>
        </p:nvPicPr>
        <p:blipFill>
          <a:blip r:embed="rId4"/>
          <a:stretch/>
        </p:blipFill>
        <p:spPr bwMode="auto">
          <a:xfrm flipH="0" flipV="0">
            <a:off x="1757170" y="1031698"/>
            <a:ext cx="4694326" cy="503668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49148070" name="Rectangle : coins arrondis 186975042"/>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234</a:t>
            </a:r>
            <a:r>
              <a:rPr lang="fr-FR" sz="4800" b="1">
                <a:solidFill>
                  <a:schemeClr val="bg1"/>
                </a:solidFill>
                <a:latin typeface="Times New Roman"/>
                <a:cs typeface="Times New Roman"/>
              </a:rPr>
              <a:t>5</a:t>
            </a:r>
            <a:r>
              <a:rPr lang="fr-FR" sz="3600" b="0">
                <a:solidFill>
                  <a:srgbClr val="94BDEB"/>
                </a:solidFill>
                <a:latin typeface="Times New Roman"/>
                <a:cs typeface="Times New Roman"/>
              </a:rPr>
              <a:t>6</a:t>
            </a:r>
            <a:endParaRPr sz="4400" b="1">
              <a:latin typeface="Times New Roman"/>
              <a:cs typeface="Times New Roman"/>
            </a:endParaRPr>
          </a:p>
        </p:txBody>
      </p:sp>
      <p:sp>
        <p:nvSpPr>
          <p:cNvPr id="655205021" name="Rectangle : coins arrondis 1405420078"/>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5- </a:t>
            </a:r>
            <a:r>
              <a:rPr lang="fr-FR" sz="4400" b="1" i="0" u="none" strike="noStrike" cap="none" spc="0">
                <a:solidFill>
                  <a:schemeClr val="lt1"/>
                </a:solidFill>
                <a:latin typeface="Times New Roman"/>
                <a:ea typeface="Times New Roman"/>
                <a:cs typeface="Times New Roman"/>
              </a:rPr>
              <a:t>Perspectives</a:t>
            </a:r>
            <a:endParaRPr sz="4400" b="1">
              <a:latin typeface="Times New Roman"/>
              <a:cs typeface="Times New Roman"/>
            </a:endParaRPr>
          </a:p>
        </p:txBody>
      </p:sp>
      <p:sp>
        <p:nvSpPr>
          <p:cNvPr id="1714874972" name=" 592131690"/>
          <p:cNvSpPr/>
          <p:nvPr/>
        </p:nvSpPr>
        <p:spPr bwMode="auto">
          <a:xfrm>
            <a:off x="889464" y="1156606"/>
            <a:ext cx="11163245" cy="5852520"/>
          </a:xfrm>
        </p:spPr>
        <p:txBody>
          <a:bodyPr rot="0" spcFirstLastPara="0" vertOverflow="overflow" horzOverflow="overflow" vert="horz" wrap="square" lIns="91440" tIns="45720" rIns="91440" bIns="45720" numCol="1" spcCol="0" rtlCol="0" fromWordArt="0" anchor="t" anchorCtr="0" forceAA="0" compatLnSpc="1">
            <a:prstTxWarp prst="textNoShape"/>
            <a:spAutoFit/>
          </a:bodyPr>
          <a:lstStyle/>
          <a:p>
            <a:pPr algn="just">
              <a:lnSpc>
                <a:spcPct val="150000"/>
              </a:lnSpc>
              <a:defRPr/>
            </a:pPr>
            <a:r>
              <a:rPr sz="2800" b="1" i="0" u="none">
                <a:solidFill>
                  <a:srgbClr val="06081F"/>
                </a:solidFill>
                <a:latin typeface="Times New Roman"/>
                <a:ea typeface="Times New Roman"/>
                <a:cs typeface="Times New Roman"/>
              </a:rPr>
              <a:t>Intégration</a:t>
            </a:r>
            <a:r>
              <a:rPr sz="2800" b="1" i="0" u="none">
                <a:solidFill>
                  <a:srgbClr val="06081F"/>
                </a:solidFill>
                <a:latin typeface="Times New Roman"/>
                <a:ea typeface="Times New Roman"/>
                <a:cs typeface="Times New Roman"/>
              </a:rPr>
              <a:t> de </a:t>
            </a:r>
            <a:r>
              <a:rPr sz="2800" b="1" i="0" u="none">
                <a:solidFill>
                  <a:srgbClr val="06081F"/>
                </a:solidFill>
                <a:latin typeface="Times New Roman"/>
                <a:ea typeface="Times New Roman"/>
                <a:cs typeface="Times New Roman"/>
              </a:rPr>
              <a:t>nouvelles</a:t>
            </a:r>
            <a:r>
              <a:rPr sz="2800" b="1" i="0" u="none">
                <a:solidFill>
                  <a:srgbClr val="06081F"/>
                </a:solidFill>
                <a:latin typeface="Times New Roman"/>
                <a:ea typeface="Times New Roman"/>
                <a:cs typeface="Times New Roman"/>
              </a:rPr>
              <a:t> sources de données</a:t>
            </a:r>
            <a:r>
              <a:rPr sz="2800" b="0" i="0" u="none">
                <a:solidFill>
                  <a:srgbClr val="06081F"/>
                </a:solidFill>
                <a:latin typeface="Times New Roman"/>
                <a:ea typeface="Times New Roman"/>
                <a:cs typeface="Times New Roman"/>
              </a:rPr>
              <a:t> : </a:t>
            </a:r>
            <a:r>
              <a:rPr lang="fr-FR" sz="2800" b="0" i="0" u="none">
                <a:solidFill>
                  <a:srgbClr val="06081F"/>
                </a:solidFill>
                <a:latin typeface="Times New Roman"/>
                <a:ea typeface="Times New Roman"/>
                <a:cs typeface="Times New Roman"/>
              </a:rPr>
              <a:t>S</a:t>
            </a:r>
            <a:r>
              <a:rPr sz="2800" b="0" i="0" u="none">
                <a:solidFill>
                  <a:srgbClr val="06081F"/>
                </a:solidFill>
                <a:latin typeface="Times New Roman"/>
                <a:ea typeface="Times New Roman"/>
                <a:cs typeface="Times New Roman"/>
              </a:rPr>
              <a:t>atellites</a:t>
            </a:r>
            <a:r>
              <a:rPr sz="2800" b="0" i="0" u="none">
                <a:solidFill>
                  <a:srgbClr val="06081F"/>
                </a:solidFill>
                <a:latin typeface="Times New Roman"/>
                <a:ea typeface="Times New Roman"/>
                <a:cs typeface="Times New Roman"/>
              </a:rPr>
              <a:t> et réseaux </a:t>
            </a:r>
            <a:r>
              <a:rPr sz="2800" b="0" i="0" u="none">
                <a:solidFill>
                  <a:srgbClr val="06081F"/>
                </a:solidFill>
                <a:latin typeface="Times New Roman"/>
                <a:ea typeface="Times New Roman"/>
                <a:cs typeface="Times New Roman"/>
              </a:rPr>
              <a:t>communautaires</a:t>
            </a:r>
            <a:r>
              <a:rPr sz="2800" b="0" i="0" u="none">
                <a:solidFill>
                  <a:srgbClr val="06081F"/>
                </a:solidFill>
                <a:latin typeface="Times New Roman"/>
                <a:ea typeface="Times New Roman"/>
                <a:cs typeface="Times New Roman"/>
              </a:rPr>
              <a:t> pour </a:t>
            </a:r>
            <a:r>
              <a:rPr sz="2800" b="0" i="0" u="none">
                <a:solidFill>
                  <a:srgbClr val="06081F"/>
                </a:solidFill>
                <a:latin typeface="Times New Roman"/>
                <a:ea typeface="Times New Roman"/>
                <a:cs typeface="Times New Roman"/>
              </a:rPr>
              <a:t>améliorer</a:t>
            </a:r>
            <a:r>
              <a:rPr sz="2800" b="0" i="0" u="none">
                <a:solidFill>
                  <a:srgbClr val="06081F"/>
                </a:solidFill>
                <a:latin typeface="Times New Roman"/>
                <a:ea typeface="Times New Roman"/>
                <a:cs typeface="Times New Roman"/>
              </a:rPr>
              <a:t> la </a:t>
            </a:r>
            <a:r>
              <a:rPr sz="2800" b="0" i="0" u="none">
                <a:solidFill>
                  <a:srgbClr val="06081F"/>
                </a:solidFill>
                <a:latin typeface="Times New Roman"/>
                <a:ea typeface="Times New Roman"/>
                <a:cs typeface="Times New Roman"/>
              </a:rPr>
              <a:t>précision</a:t>
            </a:r>
            <a:r>
              <a:rPr sz="2800" b="0" i="0" u="none">
                <a:solidFill>
                  <a:srgbClr val="06081F"/>
                </a:solidFill>
                <a:latin typeface="Times New Roman"/>
                <a:ea typeface="Times New Roman"/>
                <a:cs typeface="Times New Roman"/>
              </a:rPr>
              <a:t> et </a:t>
            </a:r>
            <a:r>
              <a:rPr sz="2800" b="0" i="0" u="none">
                <a:solidFill>
                  <a:srgbClr val="06081F"/>
                </a:solidFill>
                <a:latin typeface="Times New Roman"/>
                <a:ea typeface="Times New Roman"/>
                <a:cs typeface="Times New Roman"/>
              </a:rPr>
              <a:t>l’adaptabilité</a:t>
            </a:r>
            <a:r>
              <a:rPr sz="2800" b="0" i="0" u="none">
                <a:solidFill>
                  <a:srgbClr val="06081F"/>
                </a:solidFill>
                <a:latin typeface="Times New Roman"/>
                <a:ea typeface="Times New Roman"/>
                <a:cs typeface="Times New Roman"/>
              </a:rPr>
              <a:t> des </a:t>
            </a:r>
            <a:r>
              <a:rPr sz="2800" b="0" i="0" u="none">
                <a:solidFill>
                  <a:srgbClr val="06081F"/>
                </a:solidFill>
                <a:latin typeface="Times New Roman"/>
                <a:ea typeface="Times New Roman"/>
                <a:cs typeface="Times New Roman"/>
              </a:rPr>
              <a:t>alertes</a:t>
            </a:r>
            <a:r>
              <a:rPr sz="2800" b="0" i="0" u="none">
                <a:solidFill>
                  <a:srgbClr val="06081F"/>
                </a:solidFill>
                <a:latin typeface="Times New Roman"/>
                <a:ea typeface="Times New Roman"/>
                <a:cs typeface="Times New Roman"/>
              </a:rPr>
              <a:t>.</a:t>
            </a:r>
            <a:endParaRPr sz="2800">
              <a:latin typeface="Times New Roman"/>
              <a:cs typeface="Times New Roman"/>
            </a:endParaRPr>
          </a:p>
          <a:p>
            <a:pPr algn="just">
              <a:lnSpc>
                <a:spcPct val="150000"/>
              </a:lnSpc>
              <a:defRPr/>
            </a:pPr>
            <a:r>
              <a:rPr sz="2800" b="1" i="0" u="none">
                <a:solidFill>
                  <a:srgbClr val="06081F"/>
                </a:solidFill>
                <a:latin typeface="Times New Roman"/>
                <a:ea typeface="Times New Roman"/>
                <a:cs typeface="Times New Roman"/>
              </a:rPr>
              <a:t>Renforcement</a:t>
            </a:r>
            <a:r>
              <a:rPr sz="2800" b="1" i="0" u="none">
                <a:solidFill>
                  <a:srgbClr val="06081F"/>
                </a:solidFill>
                <a:latin typeface="Times New Roman"/>
                <a:ea typeface="Times New Roman"/>
                <a:cs typeface="Times New Roman"/>
              </a:rPr>
              <a:t> de la participation </a:t>
            </a:r>
            <a:r>
              <a:rPr sz="2800" b="1" i="0" u="none">
                <a:solidFill>
                  <a:srgbClr val="06081F"/>
                </a:solidFill>
                <a:latin typeface="Times New Roman"/>
                <a:ea typeface="Times New Roman"/>
                <a:cs typeface="Times New Roman"/>
              </a:rPr>
              <a:t>communautaire</a:t>
            </a:r>
            <a:r>
              <a:rPr sz="2800" b="0" i="0" u="none">
                <a:solidFill>
                  <a:srgbClr val="06081F"/>
                </a:solidFill>
                <a:latin typeface="Times New Roman"/>
                <a:ea typeface="Times New Roman"/>
                <a:cs typeface="Times New Roman"/>
              </a:rPr>
              <a:t> : </a:t>
            </a:r>
            <a:r>
              <a:rPr sz="2800" b="0" i="0" u="none">
                <a:solidFill>
                  <a:srgbClr val="06081F"/>
                </a:solidFill>
                <a:latin typeface="Times New Roman"/>
                <a:ea typeface="Times New Roman"/>
                <a:cs typeface="Times New Roman"/>
              </a:rPr>
              <a:t>organisation</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d’ateliers</a:t>
            </a:r>
            <a:r>
              <a:rPr sz="2800" b="0" i="0" u="none">
                <a:solidFill>
                  <a:srgbClr val="06081F"/>
                </a:solidFill>
                <a:latin typeface="Times New Roman"/>
                <a:ea typeface="Times New Roman"/>
                <a:cs typeface="Times New Roman"/>
              </a:rPr>
              <a:t> de formation, </a:t>
            </a:r>
            <a:r>
              <a:rPr sz="2800" b="0" i="0" u="none">
                <a:solidFill>
                  <a:srgbClr val="06081F"/>
                </a:solidFill>
                <a:latin typeface="Times New Roman"/>
                <a:ea typeface="Times New Roman"/>
                <a:cs typeface="Times New Roman"/>
              </a:rPr>
              <a:t>campagnes</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d’information</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multilingues</a:t>
            </a:r>
            <a:r>
              <a:rPr sz="2800" b="0" i="0" u="none">
                <a:solidFill>
                  <a:srgbClr val="06081F"/>
                </a:solidFill>
                <a:latin typeface="Times New Roman"/>
                <a:ea typeface="Times New Roman"/>
                <a:cs typeface="Times New Roman"/>
              </a:rPr>
              <a:t>, et implication de leaders </a:t>
            </a:r>
            <a:r>
              <a:rPr sz="2800" b="0" i="0" u="none">
                <a:solidFill>
                  <a:srgbClr val="06081F"/>
                </a:solidFill>
                <a:latin typeface="Times New Roman"/>
                <a:ea typeface="Times New Roman"/>
                <a:cs typeface="Times New Roman"/>
              </a:rPr>
              <a:t>locaux</a:t>
            </a:r>
            <a:r>
              <a:rPr sz="2800" b="0" i="0" u="none">
                <a:solidFill>
                  <a:srgbClr val="06081F"/>
                </a:solidFill>
                <a:latin typeface="Times New Roman"/>
                <a:ea typeface="Times New Roman"/>
                <a:cs typeface="Times New Roman"/>
              </a:rPr>
              <a:t> pour </a:t>
            </a:r>
            <a:r>
              <a:rPr sz="2800" b="0" i="0" u="none">
                <a:solidFill>
                  <a:srgbClr val="06081F"/>
                </a:solidFill>
                <a:latin typeface="Times New Roman"/>
                <a:ea typeface="Times New Roman"/>
                <a:cs typeface="Times New Roman"/>
              </a:rPr>
              <a:t>favoriser</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l’acceptation</a:t>
            </a:r>
            <a:r>
              <a:rPr sz="2800" b="0" i="0" u="none">
                <a:solidFill>
                  <a:srgbClr val="06081F"/>
                </a:solidFill>
                <a:latin typeface="Times New Roman"/>
                <a:ea typeface="Times New Roman"/>
                <a:cs typeface="Times New Roman"/>
              </a:rPr>
              <a:t> et </a:t>
            </a:r>
            <a:r>
              <a:rPr sz="2800" b="0" i="0" u="none">
                <a:solidFill>
                  <a:srgbClr val="06081F"/>
                </a:solidFill>
                <a:latin typeface="Times New Roman"/>
                <a:ea typeface="Times New Roman"/>
                <a:cs typeface="Times New Roman"/>
              </a:rPr>
              <a:t>une</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réaction</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rapide</a:t>
            </a:r>
            <a:r>
              <a:rPr sz="2800" b="0" i="0" u="none">
                <a:solidFill>
                  <a:srgbClr val="06081F"/>
                </a:solidFill>
                <a:latin typeface="Times New Roman"/>
                <a:ea typeface="Times New Roman"/>
                <a:cs typeface="Times New Roman"/>
              </a:rPr>
              <a:t>.</a:t>
            </a:r>
            <a:endParaRPr sz="2800">
              <a:latin typeface="Times New Roman"/>
              <a:cs typeface="Times New Roman"/>
            </a:endParaRPr>
          </a:p>
          <a:p>
            <a:pPr algn="just">
              <a:lnSpc>
                <a:spcPct val="150000"/>
              </a:lnSpc>
              <a:defRPr/>
            </a:pPr>
            <a:r>
              <a:rPr sz="2800" b="1" i="0" u="none">
                <a:solidFill>
                  <a:srgbClr val="06081F"/>
                </a:solidFill>
                <a:latin typeface="Times New Roman"/>
                <a:ea typeface="Times New Roman"/>
                <a:cs typeface="Times New Roman"/>
              </a:rPr>
              <a:t>Développement de solutions </a:t>
            </a:r>
            <a:r>
              <a:rPr sz="2800" b="1" i="0" u="none">
                <a:solidFill>
                  <a:srgbClr val="06081F"/>
                </a:solidFill>
                <a:latin typeface="Times New Roman"/>
                <a:ea typeface="Times New Roman"/>
                <a:cs typeface="Times New Roman"/>
              </a:rPr>
              <a:t>technologiques</a:t>
            </a:r>
            <a:r>
              <a:rPr sz="2800" b="0" i="0" u="none">
                <a:solidFill>
                  <a:srgbClr val="06081F"/>
                </a:solidFill>
                <a:latin typeface="Times New Roman"/>
                <a:ea typeface="Times New Roman"/>
                <a:cs typeface="Times New Roman"/>
              </a:rPr>
              <a:t> : </a:t>
            </a:r>
            <a:r>
              <a:rPr sz="2800" b="0" i="0" u="none">
                <a:solidFill>
                  <a:srgbClr val="06081F"/>
                </a:solidFill>
                <a:latin typeface="Times New Roman"/>
                <a:ea typeface="Times New Roman"/>
                <a:cs typeface="Times New Roman"/>
              </a:rPr>
              <a:t>création</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d’outils</a:t>
            </a:r>
            <a:r>
              <a:rPr sz="2800" b="0" i="0" u="none">
                <a:solidFill>
                  <a:srgbClr val="06081F"/>
                </a:solidFill>
                <a:latin typeface="Times New Roman"/>
                <a:ea typeface="Times New Roman"/>
                <a:cs typeface="Times New Roman"/>
              </a:rPr>
              <a:t> </a:t>
            </a:r>
            <a:r>
              <a:rPr lang="fr-FR" sz="2800" b="0" i="0" u="none">
                <a:solidFill>
                  <a:srgbClr val="06081F"/>
                </a:solidFill>
                <a:latin typeface="Times New Roman"/>
                <a:ea typeface="Times New Roman"/>
                <a:cs typeface="Times New Roman"/>
              </a:rPr>
              <a:t>sur la</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plateformes</a:t>
            </a:r>
            <a:r>
              <a:rPr sz="2800" b="0" i="0" u="none">
                <a:solidFill>
                  <a:srgbClr val="06081F"/>
                </a:solidFill>
                <a:latin typeface="Times New Roman"/>
                <a:ea typeface="Times New Roman"/>
                <a:cs typeface="Times New Roman"/>
              </a:rPr>
              <a:t> </a:t>
            </a:r>
            <a:r>
              <a:rPr lang="fr-FR" sz="2800" b="0" i="0" u="none">
                <a:solidFill>
                  <a:srgbClr val="06081F"/>
                </a:solidFill>
                <a:latin typeface="Times New Roman"/>
                <a:ea typeface="Times New Roman"/>
                <a:cs typeface="Times New Roman"/>
              </a:rPr>
              <a:t>en</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intégration</a:t>
            </a:r>
            <a:r>
              <a:rPr sz="2800" b="0" i="0" u="none">
                <a:solidFill>
                  <a:srgbClr val="06081F"/>
                </a:solidFill>
                <a:latin typeface="Times New Roman"/>
                <a:ea typeface="Times New Roman"/>
                <a:cs typeface="Times New Roman"/>
              </a:rPr>
              <a:t> de </a:t>
            </a:r>
            <a:r>
              <a:rPr sz="2800" b="0" i="0" u="none">
                <a:solidFill>
                  <a:srgbClr val="06081F"/>
                </a:solidFill>
                <a:latin typeface="Times New Roman"/>
                <a:ea typeface="Times New Roman"/>
                <a:cs typeface="Times New Roman"/>
              </a:rPr>
              <a:t>l’intelligence</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artificielle</a:t>
            </a:r>
            <a:r>
              <a:rPr sz="2800" b="0" i="0" u="none">
                <a:solidFill>
                  <a:srgbClr val="06081F"/>
                </a:solidFill>
                <a:latin typeface="Times New Roman"/>
                <a:ea typeface="Times New Roman"/>
                <a:cs typeface="Times New Roman"/>
              </a:rPr>
              <a:t> et de </a:t>
            </a:r>
            <a:r>
              <a:rPr sz="2800" b="0" i="0" u="none">
                <a:solidFill>
                  <a:srgbClr val="06081F"/>
                </a:solidFill>
                <a:latin typeface="Times New Roman"/>
                <a:ea typeface="Times New Roman"/>
                <a:cs typeface="Times New Roman"/>
              </a:rPr>
              <a:t>l’apprentissage</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automatique</a:t>
            </a:r>
            <a:r>
              <a:rPr sz="2800" b="0" i="0" u="none">
                <a:solidFill>
                  <a:srgbClr val="06081F"/>
                </a:solidFill>
                <a:latin typeface="Times New Roman"/>
                <a:ea typeface="Times New Roman"/>
                <a:cs typeface="Times New Roman"/>
              </a:rPr>
              <a:t> pour </a:t>
            </a:r>
            <a:r>
              <a:rPr sz="2800" b="0" i="0" u="none">
                <a:solidFill>
                  <a:srgbClr val="06081F"/>
                </a:solidFill>
                <a:latin typeface="Times New Roman"/>
                <a:ea typeface="Times New Roman"/>
                <a:cs typeface="Times New Roman"/>
              </a:rPr>
              <a:t>l’analyse</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prédictive</a:t>
            </a:r>
            <a:r>
              <a:rPr sz="2800" b="0" i="0" u="none">
                <a:solidFill>
                  <a:srgbClr val="06081F"/>
                </a:solidFill>
                <a:latin typeface="Times New Roman"/>
                <a:ea typeface="Times New Roman"/>
                <a:cs typeface="Times New Roman"/>
              </a:rPr>
              <a:t>, </a:t>
            </a:r>
            <a:r>
              <a:rPr sz="2800" b="0" i="0" u="none">
                <a:solidFill>
                  <a:srgbClr val="06081F"/>
                </a:solidFill>
                <a:latin typeface="Times New Roman"/>
                <a:ea typeface="Times New Roman"/>
                <a:cs typeface="Times New Roman"/>
              </a:rPr>
              <a:t>ainsi</a:t>
            </a:r>
            <a:r>
              <a:rPr sz="2800" b="0" i="0" u="none">
                <a:solidFill>
                  <a:srgbClr val="06081F"/>
                </a:solidFill>
                <a:latin typeface="Times New Roman"/>
                <a:ea typeface="Times New Roman"/>
                <a:cs typeface="Times New Roman"/>
              </a:rPr>
              <a:t> que </a:t>
            </a:r>
            <a:r>
              <a:rPr sz="2800" b="0" i="0" u="none">
                <a:solidFill>
                  <a:srgbClr val="06081F"/>
                </a:solidFill>
                <a:latin typeface="Times New Roman"/>
                <a:ea typeface="Times New Roman"/>
                <a:cs typeface="Times New Roman"/>
              </a:rPr>
              <a:t>l’incorporation</a:t>
            </a:r>
            <a:r>
              <a:rPr sz="2800" b="0" i="0" u="none">
                <a:solidFill>
                  <a:srgbClr val="06081F"/>
                </a:solidFill>
                <a:latin typeface="Times New Roman"/>
                <a:ea typeface="Times New Roman"/>
                <a:cs typeface="Times New Roman"/>
              </a:rPr>
              <a:t> de nouveaux indices </a:t>
            </a:r>
            <a:r>
              <a:rPr sz="2800" b="0" i="0" u="none">
                <a:solidFill>
                  <a:srgbClr val="06081F"/>
                </a:solidFill>
                <a:latin typeface="Times New Roman"/>
                <a:ea typeface="Times New Roman"/>
                <a:cs typeface="Times New Roman"/>
              </a:rPr>
              <a:t>météorologiques</a:t>
            </a:r>
            <a:r>
              <a:rPr sz="2800" b="0" i="0" u="none">
                <a:solidFill>
                  <a:srgbClr val="06081F"/>
                </a:solidFill>
                <a:latin typeface="Times New Roman"/>
                <a:ea typeface="Times New Roman"/>
                <a:cs typeface="Times New Roman"/>
              </a:rPr>
              <a:t>.</a:t>
            </a:r>
            <a:endParaRPr sz="2800">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00823112" name="Rectangle : coins arrondis 27818463"/>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234</a:t>
            </a:r>
            <a:r>
              <a:rPr lang="fr-FR" sz="4800" b="1">
                <a:solidFill>
                  <a:schemeClr val="bg1"/>
                </a:solidFill>
                <a:latin typeface="Times New Roman"/>
                <a:cs typeface="Times New Roman"/>
              </a:rPr>
              <a:t>5</a:t>
            </a:r>
            <a:r>
              <a:rPr lang="fr-FR" sz="3600" b="0">
                <a:solidFill>
                  <a:srgbClr val="94BDEB"/>
                </a:solidFill>
                <a:latin typeface="Times New Roman"/>
                <a:cs typeface="Times New Roman"/>
              </a:rPr>
              <a:t>6</a:t>
            </a:r>
            <a:endParaRPr sz="4400" b="1">
              <a:latin typeface="Times New Roman"/>
              <a:cs typeface="Times New Roman"/>
            </a:endParaRPr>
          </a:p>
        </p:txBody>
      </p:sp>
      <p:sp>
        <p:nvSpPr>
          <p:cNvPr id="757782316" name="Rectangle : coins arrondis 435811570"/>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5- </a:t>
            </a:r>
            <a:r>
              <a:rPr lang="fr-FR" sz="4400" b="1" i="0" u="none" strike="noStrike" cap="none" spc="0">
                <a:solidFill>
                  <a:schemeClr val="lt1"/>
                </a:solidFill>
                <a:latin typeface="Times New Roman"/>
                <a:ea typeface="Times New Roman"/>
                <a:cs typeface="Times New Roman"/>
              </a:rPr>
              <a:t>Perspectives</a:t>
            </a:r>
            <a:endParaRPr sz="4400" b="1">
              <a:latin typeface="Times New Roman"/>
              <a:cs typeface="Times New Roman"/>
            </a:endParaRPr>
          </a:p>
        </p:txBody>
      </p:sp>
      <p:sp>
        <p:nvSpPr>
          <p:cNvPr id="1203285557" name=" 2039768666"/>
          <p:cNvSpPr/>
          <p:nvPr/>
        </p:nvSpPr>
        <p:spPr bwMode="auto">
          <a:xfrm>
            <a:off x="889464" y="1156606"/>
            <a:ext cx="11160365" cy="5578200"/>
          </a:xfrm>
        </p:spPr>
        <p:txBody>
          <a:bodyPr rot="0" spcFirstLastPara="0" vertOverflow="overflow" horzOverflow="overflow" vert="horz" wrap="square" lIns="91440" tIns="45720" rIns="91440" bIns="45720" numCol="1" spcCol="0" rtlCol="0" fromWordArt="0" anchor="t" anchorCtr="0" forceAA="0" compatLnSpc="1">
            <a:prstTxWarp prst="textNoShape"/>
            <a:spAutoFit/>
          </a:bodyPr>
          <a:lstStyle/>
          <a:p>
            <a:pPr algn="just">
              <a:lnSpc>
                <a:spcPct val="150000"/>
              </a:lnSpc>
              <a:defRPr/>
            </a:pPr>
            <a:r>
              <a:rPr lang="en-US" sz="3000" b="1" i="0" u="none" strike="noStrike" cap="none" spc="0">
                <a:solidFill>
                  <a:srgbClr val="06081F"/>
                </a:solidFill>
                <a:latin typeface="Times New Roman"/>
                <a:ea typeface="Times New Roman"/>
                <a:cs typeface="Times New Roman"/>
              </a:rPr>
              <a:t>Assurer la pérennité institutionnelle et financière</a:t>
            </a:r>
            <a:r>
              <a:rPr lang="en-US" sz="3000" b="0" i="0" u="none" strike="noStrike" cap="none" spc="0">
                <a:solidFill>
                  <a:srgbClr val="06081F"/>
                </a:solidFill>
                <a:latin typeface="Times New Roman"/>
                <a:ea typeface="Times New Roman"/>
                <a:cs typeface="Times New Roman"/>
              </a:rPr>
              <a:t> : établissement de partenariats locaux, régionaux et internationaux avec gouvernements, ONG, institutions de recherche et secteur privé pour garantir la continuité et l’adaptation du système.</a:t>
            </a:r>
            <a:endParaRPr sz="3000">
              <a:latin typeface="Times New Roman"/>
              <a:cs typeface="Times New Roman"/>
            </a:endParaRPr>
          </a:p>
          <a:p>
            <a:pPr algn="just">
              <a:lnSpc>
                <a:spcPct val="150000"/>
              </a:lnSpc>
              <a:defRPr/>
            </a:pPr>
            <a:r>
              <a:rPr lang="en-US" sz="3000" b="1" i="0" u="none" strike="noStrike" cap="none" spc="0">
                <a:solidFill>
                  <a:srgbClr val="06081F"/>
                </a:solidFill>
                <a:latin typeface="Times New Roman"/>
                <a:ea typeface="Times New Roman"/>
                <a:cs typeface="Times New Roman"/>
              </a:rPr>
              <a:t>Objectif global</a:t>
            </a:r>
            <a:r>
              <a:rPr lang="en-US" sz="3000" b="0" i="0" u="none" strike="noStrike" cap="none" spc="0">
                <a:solidFill>
                  <a:srgbClr val="06081F"/>
                </a:solidFill>
                <a:latin typeface="Times New Roman"/>
                <a:ea typeface="Times New Roman"/>
                <a:cs typeface="Times New Roman"/>
              </a:rPr>
              <a:t> : faire de ClimGuard un outil robuste, durable et efficace pour la gestion des risques climatiques en Afrique centrale et au-delà, par une amélioration continue, l’intégration de technologies innovantes et le renforcement des capacités locales.</a:t>
            </a:r>
            <a:endParaRPr sz="3000">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15650521" name="Rectangle : coins arrondis 27818463"/>
          <p:cNvSpPr/>
          <p:nvPr/>
        </p:nvSpPr>
        <p:spPr bwMode="auto">
          <a:xfrm>
            <a:off x="75250" y="3283617"/>
            <a:ext cx="604089" cy="3505198"/>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234</a:t>
            </a:r>
            <a:r>
              <a:rPr lang="fr-FR" sz="4800" b="1">
                <a:solidFill>
                  <a:schemeClr val="bg1"/>
                </a:solidFill>
                <a:latin typeface="Times New Roman"/>
                <a:cs typeface="Times New Roman"/>
              </a:rPr>
              <a:t>5</a:t>
            </a:r>
            <a:r>
              <a:rPr lang="fr-FR" sz="3600" b="0">
                <a:solidFill>
                  <a:srgbClr val="94BDEB"/>
                </a:solidFill>
                <a:latin typeface="Times New Roman"/>
                <a:cs typeface="Times New Roman"/>
              </a:rPr>
              <a:t>6</a:t>
            </a:r>
            <a:endParaRPr sz="4400" b="1">
              <a:latin typeface="Times New Roman"/>
              <a:cs typeface="Times New Roman"/>
            </a:endParaRPr>
          </a:p>
        </p:txBody>
      </p:sp>
      <p:sp>
        <p:nvSpPr>
          <p:cNvPr id="739506635" name="Rectangle : coins arrondis 435811570"/>
          <p:cNvSpPr/>
          <p:nvPr/>
        </p:nvSpPr>
        <p:spPr bwMode="auto">
          <a:xfrm>
            <a:off x="75250" y="99167"/>
            <a:ext cx="11966297" cy="907471"/>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5- </a:t>
            </a:r>
            <a:r>
              <a:rPr lang="fr-FR" sz="4400" b="1" i="0" u="none" strike="noStrike" cap="none" spc="0">
                <a:solidFill>
                  <a:schemeClr val="lt1"/>
                </a:solidFill>
                <a:latin typeface="Times New Roman"/>
                <a:ea typeface="Times New Roman"/>
                <a:cs typeface="Times New Roman"/>
              </a:rPr>
              <a:t>Perspectives</a:t>
            </a:r>
            <a:r>
              <a:rPr sz="4400" b="1">
                <a:latin typeface="Times New Roman"/>
                <a:cs typeface="Times New Roman"/>
              </a:rPr>
              <a:t> - </a:t>
            </a:r>
            <a:endParaRPr sz="4400" b="1">
              <a:latin typeface="Times New Roman"/>
              <a:cs typeface="Times New Roman"/>
            </a:endParaRPr>
          </a:p>
        </p:txBody>
      </p:sp>
      <p:pic>
        <p:nvPicPr>
          <p:cNvPr id="1778495058" name=""/>
          <p:cNvPicPr>
            <a:picLocks noChangeAspect="1"/>
          </p:cNvPicPr>
          <p:nvPr/>
        </p:nvPicPr>
        <p:blipFill>
          <a:blip r:embed="rId3"/>
          <a:srcRect l="0" t="12371" r="0" b="0"/>
          <a:stretch/>
        </p:blipFill>
        <p:spPr bwMode="auto">
          <a:xfrm flipH="0" flipV="0">
            <a:off x="902368" y="1629276"/>
            <a:ext cx="10970381" cy="496302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88863931" name="Rectangle : coins arrondis 1414706485"/>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3600" b="0">
                <a:solidFill>
                  <a:srgbClr val="94BDEB"/>
                </a:solidFill>
                <a:latin typeface="Times New Roman"/>
                <a:cs typeface="Times New Roman"/>
              </a:rPr>
              <a:t>2345</a:t>
            </a:r>
            <a:r>
              <a:rPr lang="fr-FR" sz="4800" b="1">
                <a:solidFill>
                  <a:schemeClr val="bg1"/>
                </a:solidFill>
                <a:latin typeface="Times New Roman"/>
                <a:cs typeface="Times New Roman"/>
              </a:rPr>
              <a:t>6</a:t>
            </a:r>
            <a:endParaRPr sz="4400" b="1">
              <a:latin typeface="Times New Roman"/>
              <a:cs typeface="Times New Roman"/>
            </a:endParaRPr>
          </a:p>
        </p:txBody>
      </p:sp>
      <p:sp>
        <p:nvSpPr>
          <p:cNvPr id="59221055" name="Rectangle : coins arrondis 1185622507"/>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6- Conclusion</a:t>
            </a:r>
            <a:endParaRPr sz="4400" b="1">
              <a:latin typeface="Times New Roman"/>
              <a:cs typeface="Times New Roman"/>
            </a:endParaRPr>
          </a:p>
        </p:txBody>
      </p:sp>
      <p:sp>
        <p:nvSpPr>
          <p:cNvPr id="232993280" name=" 790985860"/>
          <p:cNvSpPr/>
          <p:nvPr/>
        </p:nvSpPr>
        <p:spPr bwMode="auto">
          <a:xfrm>
            <a:off x="866784" y="1133928"/>
            <a:ext cx="11133019" cy="5639159"/>
          </a:xfrm>
        </p:spPr>
        <p:txBody>
          <a:bodyPr rot="0" spcFirstLastPara="0" vertOverflow="overflow" horzOverflow="overflow" vert="horz" wrap="square" lIns="91440" tIns="45720" rIns="91440" bIns="45720" numCol="1" spcCol="0" rtlCol="0" fromWordArt="0" anchor="t" anchorCtr="0" forceAA="0" compatLnSpc="1">
            <a:prstTxWarp prst="textNoShape"/>
            <a:spAutoFit/>
          </a:bodyPr>
          <a:lstStyle/>
          <a:p>
            <a:pPr marL="371994" indent="-371994" algn="just">
              <a:buFont typeface="Arial"/>
              <a:buChar char="•"/>
              <a:defRPr/>
            </a:pPr>
            <a:r>
              <a:rPr sz="2600" b="0" i="0" u="none">
                <a:solidFill>
                  <a:srgbClr val="06081F"/>
                </a:solidFill>
                <a:latin typeface="Times New Roman"/>
                <a:ea typeface="Times New Roman"/>
                <a:cs typeface="Times New Roman"/>
              </a:rPr>
              <a:t>Le changement climatique constitue un défi majeur pour l’Afrique centrale, en particulier au Cameroun, exacerbant vulnérabilités sociales, économiques et environnementales. En réponse, l’outil</a:t>
            </a:r>
            <a:r>
              <a:rPr lang="fr-FR" sz="2600" b="0" i="0" u="none">
                <a:solidFill>
                  <a:srgbClr val="06081F"/>
                </a:solidFill>
                <a:latin typeface="Times New Roman"/>
                <a:ea typeface="Times New Roman"/>
                <a:cs typeface="Times New Roman"/>
              </a:rPr>
              <a:t> </a:t>
            </a:r>
            <a:r>
              <a:rPr sz="2600" b="0" i="0" u="none">
                <a:solidFill>
                  <a:srgbClr val="06081F"/>
                </a:solidFill>
                <a:latin typeface="Times New Roman"/>
                <a:ea typeface="Times New Roman"/>
                <a:cs typeface="Times New Roman"/>
              </a:rPr>
              <a:t>ClimGuard offre une approche intégrée et holistique, combinant données climatiques et socio-économiques pour évaluer la vulnérabilité, planifier des interventions</a:t>
            </a:r>
            <a:r>
              <a:rPr lang="fr-FR" sz="2600" b="0" i="0" u="none">
                <a:solidFill>
                  <a:srgbClr val="06081F"/>
                </a:solidFill>
                <a:latin typeface="Times New Roman"/>
                <a:ea typeface="Times New Roman"/>
                <a:cs typeface="Times New Roman"/>
              </a:rPr>
              <a:t>, consulter les prévision météorologiques</a:t>
            </a:r>
            <a:r>
              <a:rPr sz="2600" b="0" i="0" u="none">
                <a:solidFill>
                  <a:srgbClr val="06081F"/>
                </a:solidFill>
                <a:latin typeface="Times New Roman"/>
                <a:ea typeface="Times New Roman"/>
                <a:cs typeface="Times New Roman"/>
              </a:rPr>
              <a:t> et diffuser des alertes précoces adaptées. </a:t>
            </a:r>
            <a:endParaRPr/>
          </a:p>
          <a:p>
            <a:pPr marL="371994" indent="-371994" algn="just">
              <a:buFont typeface="Arial"/>
              <a:buChar char="•"/>
              <a:defRPr/>
            </a:pPr>
            <a:r>
              <a:rPr sz="2600" b="0" i="0" u="none">
                <a:solidFill>
                  <a:srgbClr val="06081F"/>
                </a:solidFill>
                <a:latin typeface="Times New Roman"/>
                <a:ea typeface="Times New Roman"/>
                <a:cs typeface="Times New Roman"/>
              </a:rPr>
              <a:t>Sa capacité à renforcer la résilience des communautés, à favoriser la coordination entre décideurs, ONG et acteurs locaux, ainsi qu’à anticiper des catastrophes telles que inondations ou sécheresses, en fait un outil stratégique pour la gestion des risques climatiques en Afrique centrale.</a:t>
            </a:r>
            <a:endParaRPr/>
          </a:p>
          <a:p>
            <a:pPr marL="371994" indent="-371994" algn="just">
              <a:buFont typeface="Arial"/>
              <a:buChar char="•"/>
              <a:defRPr/>
            </a:pPr>
            <a:r>
              <a:rPr sz="2600" b="0" i="0" u="none">
                <a:solidFill>
                  <a:srgbClr val="06081F"/>
                </a:solidFill>
                <a:latin typeface="Times New Roman"/>
                <a:ea typeface="Times New Roman"/>
                <a:cs typeface="Times New Roman"/>
              </a:rPr>
              <a:t>Cependant, pour une mise en œuvre optimale, il est nécessaire de relever des défis liés à la qualité des données, à la connectivité et à l’acceptation communautaire, en tenant compte de la diversité socio-environnementale de la région.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9424971" name="Rectangle : coins arrondis 1867901450"/>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Remerciements des structures</a:t>
            </a:r>
            <a:endParaRPr sz="4400" b="1">
              <a:latin typeface="Times New Roman"/>
              <a:cs typeface="Times New Roman"/>
            </a:endParaRPr>
          </a:p>
        </p:txBody>
      </p:sp>
      <p:pic>
        <p:nvPicPr>
          <p:cNvPr id="435756446" name="Image 1108837992"/>
          <p:cNvPicPr>
            <a:picLocks noChangeAspect="1"/>
          </p:cNvPicPr>
          <p:nvPr/>
        </p:nvPicPr>
        <p:blipFill>
          <a:blip r:embed="rId3"/>
          <a:stretch/>
        </p:blipFill>
        <p:spPr bwMode="auto">
          <a:xfrm>
            <a:off x="10069285" y="1905108"/>
            <a:ext cx="1655426" cy="1655426"/>
          </a:xfrm>
          <a:prstGeom prst="rect">
            <a:avLst/>
          </a:prstGeom>
        </p:spPr>
      </p:pic>
      <p:pic>
        <p:nvPicPr>
          <p:cNvPr id="1704961370" name="Image 737773432"/>
          <p:cNvPicPr>
            <a:picLocks noChangeAspect="1"/>
          </p:cNvPicPr>
          <p:nvPr/>
        </p:nvPicPr>
        <p:blipFill>
          <a:blip r:embed="rId4"/>
          <a:stretch/>
        </p:blipFill>
        <p:spPr bwMode="auto">
          <a:xfrm>
            <a:off x="362856" y="1905108"/>
            <a:ext cx="1629872" cy="1882212"/>
          </a:xfrm>
          <a:prstGeom prst="rect">
            <a:avLst/>
          </a:prstGeom>
        </p:spPr>
      </p:pic>
      <p:pic>
        <p:nvPicPr>
          <p:cNvPr id="2023990732" name="Image 1175295326"/>
          <p:cNvPicPr>
            <a:picLocks noChangeAspect="1"/>
          </p:cNvPicPr>
          <p:nvPr/>
        </p:nvPicPr>
        <p:blipFill>
          <a:blip r:embed="rId5"/>
          <a:stretch/>
        </p:blipFill>
        <p:spPr bwMode="auto">
          <a:xfrm>
            <a:off x="4172856" y="1905108"/>
            <a:ext cx="1690566" cy="1690566"/>
          </a:xfrm>
          <a:prstGeom prst="rect">
            <a:avLst/>
          </a:prstGeom>
        </p:spPr>
      </p:pic>
      <p:pic>
        <p:nvPicPr>
          <p:cNvPr id="870723918" name="Image 2072229675"/>
          <p:cNvPicPr>
            <a:picLocks noChangeAspect="1"/>
          </p:cNvPicPr>
          <p:nvPr/>
        </p:nvPicPr>
        <p:blipFill>
          <a:blip r:embed="rId6"/>
          <a:stretch/>
        </p:blipFill>
        <p:spPr bwMode="auto">
          <a:xfrm>
            <a:off x="6281747" y="1904999"/>
            <a:ext cx="3522913" cy="1761456"/>
          </a:xfrm>
          <a:prstGeom prst="rect">
            <a:avLst/>
          </a:prstGeom>
        </p:spPr>
      </p:pic>
      <p:pic>
        <p:nvPicPr>
          <p:cNvPr id="1419440419" name="Image 2032884616"/>
          <p:cNvPicPr>
            <a:picLocks noChangeAspect="1"/>
          </p:cNvPicPr>
          <p:nvPr/>
        </p:nvPicPr>
        <p:blipFill>
          <a:blip r:embed="rId7"/>
          <a:stretch/>
        </p:blipFill>
        <p:spPr bwMode="auto">
          <a:xfrm>
            <a:off x="2363571" y="1905108"/>
            <a:ext cx="1786606" cy="1786606"/>
          </a:xfrm>
          <a:prstGeom prst="rect">
            <a:avLst/>
          </a:prstGeom>
        </p:spPr>
      </p:pic>
      <p:sp>
        <p:nvSpPr>
          <p:cNvPr id="165375017" name="Rectangle : coins arrondis 1264737672"/>
          <p:cNvSpPr/>
          <p:nvPr/>
        </p:nvSpPr>
        <p:spPr bwMode="auto">
          <a:xfrm>
            <a:off x="362856" y="4220563"/>
            <a:ext cx="11361855" cy="2202005"/>
          </a:xfrm>
          <a:prstGeom prst="roundRect">
            <a:avLst>
              <a:gd name="adj" fmla="val 6755"/>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La réalisation de ce travail est le fruit des efforts conjugués de nombreuses personnes. Nous tenons à exprimer notre sincère gratitude à tous ceux qui ont contribué de près ou de loin, à cette avancée les institutions ci-dessus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4903713" name="ZoneTexte 1192276792"/>
          <p:cNvSpPr txBox="1"/>
          <p:nvPr/>
        </p:nvSpPr>
        <p:spPr bwMode="auto">
          <a:xfrm>
            <a:off x="2711079" y="6471720"/>
            <a:ext cx="3359999" cy="343439"/>
          </a:xfrm>
          <a:prstGeom prst="rect">
            <a:avLst/>
          </a:prstGeom>
          <a:noFill/>
          <a:ln w="0">
            <a:noFill/>
          </a:ln>
        </p:spPr>
        <p:txBody>
          <a:bodyPr lIns="90000" tIns="45000" rIns="90000" bIns="45000" anchor="t">
            <a:noAutofit/>
          </a:bodyPr>
          <a:lstStyle/>
          <a:p>
            <a:pPr algn="ctr">
              <a:defRPr/>
            </a:pPr>
            <a:r>
              <a:rPr lang="fr-FR" sz="1500" b="1" i="1" strike="noStrike" spc="0">
                <a:latin typeface="Times New Roman"/>
                <a:ea typeface="Times New Roman"/>
                <a:cs typeface="Times New Roman"/>
              </a:rPr>
              <a:t>Année Académique 2024-2025</a:t>
            </a:r>
            <a:endParaRPr sz="1500" b="1" i="1" strike="noStrike" spc="0">
              <a:latin typeface="Times New Roman"/>
              <a:cs typeface="Times New Roman"/>
            </a:endParaRPr>
          </a:p>
        </p:txBody>
      </p:sp>
      <p:graphicFrame>
        <p:nvGraphicFramePr>
          <p:cNvPr id="1859256076" name="Tableau 1932785833"/>
          <p:cNvGraphicFramePr>
            <a:graphicFrameLocks xmlns:a="http://schemas.openxmlformats.org/drawingml/2006/main"/>
          </p:cNvGraphicFramePr>
          <p:nvPr/>
        </p:nvGraphicFramePr>
        <p:xfrm>
          <a:off x="1964099" y="136778"/>
          <a:ext cx="4924616" cy="1737360"/>
        </p:xfrm>
        <a:graphic>
          <a:graphicData uri="http://schemas.openxmlformats.org/drawingml/2006/table">
            <a:tbl>
              <a:tblPr firstRow="1" firstCol="1" lastRow="0" lastCol="0" bandRow="1" bandCol="0">
                <a:tableStyleId>{2D5ABB26-0587-4C30-8999-92F81FD0307C}</a:tableStyleId>
              </a:tblPr>
              <a:tblGrid>
                <a:gridCol w="2632775"/>
                <a:gridCol w="2291840"/>
              </a:tblGrid>
              <a:tr h="1600200">
                <a:tc>
                  <a:txBody>
                    <a:bodyPr/>
                    <a:p>
                      <a:pPr algn="ctr">
                        <a:defRPr/>
                      </a:pPr>
                      <a:r>
                        <a:rPr sz="1200" b="1">
                          <a:solidFill>
                            <a:srgbClr val="262626"/>
                          </a:solidFill>
                          <a:latin typeface="Times New Roman"/>
                          <a:ea typeface="Times New Roman"/>
                          <a:cs typeface="Times New Roman"/>
                        </a:rPr>
                        <a:t>République du Cameroun</a:t>
                      </a:r>
                      <a:endParaRPr sz="1200" b="1">
                        <a:solidFill>
                          <a:srgbClr val="262626"/>
                        </a:solidFill>
                        <a:latin typeface="Times New Roman"/>
                        <a:cs typeface="Times New Roman"/>
                      </a:endParaRPr>
                    </a:p>
                    <a:p>
                      <a:pPr algn="ctr">
                        <a:defRPr/>
                      </a:pPr>
                      <a:r>
                        <a:rPr sz="1200" b="1">
                          <a:solidFill>
                            <a:srgbClr val="262626"/>
                          </a:solidFill>
                          <a:latin typeface="Times New Roman"/>
                          <a:ea typeface="Times New Roman"/>
                          <a:cs typeface="Times New Roman"/>
                        </a:rPr>
                        <a:t>Paix-Travail-Patrie</a:t>
                      </a:r>
                      <a:endParaRPr sz="1200" b="1">
                        <a:solidFill>
                          <a:srgbClr val="262626"/>
                        </a:solidFill>
                        <a:latin typeface="Times New Roman"/>
                        <a:cs typeface="Times New Roman"/>
                      </a:endParaRPr>
                    </a:p>
                    <a:p>
                      <a:pPr algn="ctr">
                        <a:defRPr/>
                      </a:pPr>
                      <a:r>
                        <a:rPr lang="fr-FR" sz="1200" b="1">
                          <a:solidFill>
                            <a:srgbClr val="262626"/>
                          </a:solidFill>
                          <a:latin typeface="Times New Roman"/>
                          <a:ea typeface="Times New Roman"/>
                          <a:cs typeface="Times New Roman"/>
                        </a:rPr>
                        <a:t>*********</a:t>
                      </a:r>
                      <a:endParaRPr sz="1200" b="1">
                        <a:solidFill>
                          <a:srgbClr val="262626"/>
                        </a:solidFill>
                        <a:latin typeface="Times New Roman"/>
                        <a:cs typeface="Times New Roman"/>
                      </a:endParaRPr>
                    </a:p>
                    <a:p>
                      <a:pPr algn="ctr">
                        <a:defRPr/>
                      </a:pPr>
                      <a:r>
                        <a:rPr sz="1200">
                          <a:solidFill>
                            <a:srgbClr val="262626"/>
                          </a:solidFill>
                          <a:latin typeface="Times New Roman"/>
                          <a:ea typeface="Times New Roman"/>
                          <a:cs typeface="Times New Roman"/>
                        </a:rPr>
                        <a:t>Université de Douala</a:t>
                      </a:r>
                      <a:endParaRPr sz="1200">
                        <a:solidFill>
                          <a:srgbClr val="262626"/>
                        </a:solidFill>
                        <a:latin typeface="Times New Roman"/>
                        <a:cs typeface="Times New Roman"/>
                      </a:endParaRPr>
                    </a:p>
                    <a:p>
                      <a:pPr algn="ctr">
                        <a:defRPr/>
                      </a:pPr>
                      <a:r>
                        <a:rPr lang="fr-FR" sz="1200">
                          <a:solidFill>
                            <a:srgbClr val="262626"/>
                          </a:solidFill>
                          <a:latin typeface="Times New Roman"/>
                          <a:ea typeface="Times New Roman"/>
                          <a:cs typeface="Times New Roman"/>
                        </a:rPr>
                        <a:t>*********</a:t>
                      </a:r>
                      <a:endParaRPr sz="1200">
                        <a:latin typeface="Times New Roman"/>
                        <a:cs typeface="Times New Roman"/>
                      </a:endParaRPr>
                    </a:p>
                    <a:p>
                      <a:pPr algn="ctr">
                        <a:defRPr/>
                      </a:pPr>
                      <a:r>
                        <a:rPr sz="1200">
                          <a:solidFill>
                            <a:srgbClr val="262626"/>
                          </a:solidFill>
                          <a:latin typeface="Times New Roman"/>
                          <a:ea typeface="Times New Roman"/>
                          <a:cs typeface="Times New Roman"/>
                        </a:rPr>
                        <a:t>Ecole Nationale Supérieure Polytechnique de Douala</a:t>
                      </a:r>
                      <a:endParaRPr sz="1200">
                        <a:latin typeface="Times New Roman"/>
                        <a:cs typeface="Times New Roman"/>
                      </a:endParaRPr>
                    </a:p>
                    <a:p>
                      <a:pPr algn="ctr">
                        <a:defRPr/>
                      </a:pPr>
                      <a:r>
                        <a:rPr lang="fr-FR" sz="1200">
                          <a:solidFill>
                            <a:srgbClr val="262626"/>
                          </a:solidFill>
                          <a:latin typeface="Times New Roman"/>
                          <a:ea typeface="Times New Roman"/>
                          <a:cs typeface="Times New Roman"/>
                        </a:rPr>
                        <a:t>*********</a:t>
                      </a:r>
                      <a:endParaRPr sz="1200">
                        <a:solidFill>
                          <a:srgbClr val="262626"/>
                        </a:solidFill>
                        <a:latin typeface="Times New Roman"/>
                        <a:cs typeface="Times New Roman"/>
                      </a:endParaRPr>
                    </a:p>
                    <a:p>
                      <a:pPr algn="ctr">
                        <a:defRPr/>
                      </a:pPr>
                      <a:r>
                        <a:rPr sz="1200">
                          <a:solidFill>
                            <a:srgbClr val="262626"/>
                          </a:solidFill>
                          <a:latin typeface="Times New Roman"/>
                          <a:ea typeface="Times New Roman"/>
                          <a:cs typeface="Times New Roman"/>
                        </a:rPr>
                        <a:t>Département de Météorologie</a:t>
                      </a:r>
                      <a:endParaRPr sz="1200">
                        <a:latin typeface="Times New Roman"/>
                        <a:cs typeface="Times New Roman"/>
                      </a:endParaRPr>
                    </a:p>
                  </a:txBody>
                  <a:tcPr anchor="ctr">
                    <a:noFill/>
                  </a:tcPr>
                </a:tc>
                <a:tc>
                  <a:txBody>
                    <a:bodyPr/>
                    <a:p>
                      <a:pPr algn="ctr">
                        <a:defRPr/>
                      </a:pPr>
                      <a:r>
                        <a:rPr lang="en-CA" sz="1200" b="1">
                          <a:solidFill>
                            <a:srgbClr val="262626"/>
                          </a:solidFill>
                          <a:latin typeface="Times New Roman"/>
                          <a:ea typeface="Times New Roman"/>
                          <a:cs typeface="Times New Roman"/>
                        </a:rPr>
                        <a:t>Republic of Cameroon</a:t>
                      </a:r>
                      <a:endParaRPr sz="1200" b="1">
                        <a:solidFill>
                          <a:srgbClr val="262626"/>
                        </a:solidFill>
                        <a:latin typeface="Times New Roman"/>
                        <a:cs typeface="Times New Roman"/>
                      </a:endParaRPr>
                    </a:p>
                    <a:p>
                      <a:pPr algn="ctr">
                        <a:defRPr/>
                      </a:pPr>
                      <a:r>
                        <a:rPr lang="en-CA" sz="1200" b="1">
                          <a:solidFill>
                            <a:srgbClr val="262626"/>
                          </a:solidFill>
                          <a:latin typeface="Times New Roman"/>
                          <a:ea typeface="Times New Roman"/>
                          <a:cs typeface="Times New Roman"/>
                        </a:rPr>
                        <a:t>Peace-Work-Fatherland</a:t>
                      </a:r>
                      <a:endParaRPr sz="1200" b="1">
                        <a:solidFill>
                          <a:srgbClr val="262626"/>
                        </a:solidFill>
                        <a:latin typeface="Times New Roman"/>
                        <a:cs typeface="Times New Roman"/>
                      </a:endParaRPr>
                    </a:p>
                    <a:p>
                      <a:pPr algn="ctr">
                        <a:defRPr/>
                      </a:pPr>
                      <a:r>
                        <a:rPr lang="en-CA" sz="1200" b="1">
                          <a:solidFill>
                            <a:srgbClr val="262626"/>
                          </a:solidFill>
                          <a:latin typeface="Times New Roman"/>
                          <a:ea typeface="Times New Roman"/>
                          <a:cs typeface="Times New Roman"/>
                        </a:rPr>
                        <a:t>*********</a:t>
                      </a:r>
                      <a:endParaRPr sz="1200" b="1">
                        <a:solidFill>
                          <a:srgbClr val="262626"/>
                        </a:solidFill>
                        <a:latin typeface="Times New Roman"/>
                        <a:cs typeface="Times New Roman"/>
                      </a:endParaRPr>
                    </a:p>
                    <a:p>
                      <a:pPr algn="ctr">
                        <a:defRPr/>
                      </a:pPr>
                      <a:r>
                        <a:rPr lang="en-CA" sz="1200">
                          <a:solidFill>
                            <a:srgbClr val="262626"/>
                          </a:solidFill>
                          <a:latin typeface="Times New Roman"/>
                          <a:ea typeface="Times New Roman"/>
                          <a:cs typeface="Times New Roman"/>
                        </a:rPr>
                        <a:t>University of Douala</a:t>
                      </a:r>
                      <a:endParaRPr sz="1200">
                        <a:solidFill>
                          <a:srgbClr val="262626"/>
                        </a:solidFill>
                        <a:latin typeface="Times New Roman"/>
                        <a:cs typeface="Times New Roman"/>
                      </a:endParaRPr>
                    </a:p>
                    <a:p>
                      <a:pPr algn="ctr">
                        <a:defRPr/>
                      </a:pPr>
                      <a:r>
                        <a:rPr lang="en-CA" sz="1200">
                          <a:solidFill>
                            <a:srgbClr val="262626"/>
                          </a:solidFill>
                          <a:latin typeface="Times New Roman"/>
                          <a:ea typeface="Times New Roman"/>
                          <a:cs typeface="Times New Roman"/>
                        </a:rPr>
                        <a:t>*********</a:t>
                      </a:r>
                      <a:endParaRPr sz="1200">
                        <a:solidFill>
                          <a:srgbClr val="262626"/>
                        </a:solidFill>
                        <a:latin typeface="Times New Roman"/>
                        <a:cs typeface="Times New Roman"/>
                      </a:endParaRPr>
                    </a:p>
                    <a:p>
                      <a:pPr algn="ctr">
                        <a:defRPr/>
                      </a:pPr>
                      <a:r>
                        <a:rPr lang="en-CA" sz="1200">
                          <a:solidFill>
                            <a:srgbClr val="262626"/>
                          </a:solidFill>
                          <a:latin typeface="Times New Roman"/>
                          <a:ea typeface="Times New Roman"/>
                          <a:cs typeface="Times New Roman"/>
                        </a:rPr>
                        <a:t>National Higher Polytechnic School of Douala</a:t>
                      </a:r>
                      <a:endParaRPr sz="1200">
                        <a:latin typeface="Times New Roman"/>
                        <a:cs typeface="Times New Roman"/>
                      </a:endParaRPr>
                    </a:p>
                    <a:p>
                      <a:pPr algn="ctr">
                        <a:defRPr/>
                      </a:pPr>
                      <a:r>
                        <a:rPr lang="fr-FR" sz="1200">
                          <a:solidFill>
                            <a:srgbClr val="262626"/>
                          </a:solidFill>
                          <a:latin typeface="Times New Roman"/>
                          <a:ea typeface="Times New Roman"/>
                          <a:cs typeface="Times New Roman"/>
                        </a:rPr>
                        <a:t>*********</a:t>
                      </a:r>
                      <a:endParaRPr sz="1200">
                        <a:solidFill>
                          <a:srgbClr val="262626"/>
                        </a:solidFill>
                        <a:latin typeface="Times New Roman"/>
                        <a:cs typeface="Times New Roman"/>
                      </a:endParaRPr>
                    </a:p>
                    <a:p>
                      <a:pPr algn="ctr">
                        <a:defRPr/>
                      </a:pPr>
                      <a:r>
                        <a:rPr sz="1200">
                          <a:solidFill>
                            <a:srgbClr val="262626"/>
                          </a:solidFill>
                          <a:latin typeface="Times New Roman"/>
                          <a:ea typeface="Times New Roman"/>
                          <a:cs typeface="Times New Roman"/>
                        </a:rPr>
                        <a:t>Department of Meteorology</a:t>
                      </a:r>
                      <a:endParaRPr sz="1200">
                        <a:latin typeface="Times New Roman"/>
                        <a:cs typeface="Times New Roman"/>
                      </a:endParaRPr>
                    </a:p>
                  </a:txBody>
                  <a:tcPr anchor="ctr">
                    <a:noFill/>
                  </a:tcPr>
                </a:tc>
              </a:tr>
            </a:tbl>
          </a:graphicData>
        </a:graphic>
      </p:graphicFrame>
      <p:pic>
        <p:nvPicPr>
          <p:cNvPr id="1176510347" name="image3.jpg"/>
          <p:cNvPicPr/>
          <p:nvPr/>
        </p:nvPicPr>
        <p:blipFill>
          <a:blip r:embed="rId3"/>
          <a:srcRect l="12716" t="0" r="18012" b="5250"/>
          <a:stretch/>
        </p:blipFill>
        <p:spPr bwMode="auto">
          <a:xfrm>
            <a:off x="269196" y="178306"/>
            <a:ext cx="1618703" cy="1936243"/>
          </a:xfrm>
          <a:prstGeom prst="rect">
            <a:avLst/>
          </a:prstGeom>
          <a:ln/>
        </p:spPr>
      </p:pic>
      <p:pic>
        <p:nvPicPr>
          <p:cNvPr id="1202637952" name="image1.png"/>
          <p:cNvPicPr/>
          <p:nvPr/>
        </p:nvPicPr>
        <p:blipFill>
          <a:blip r:embed="rId4"/>
          <a:stretch/>
        </p:blipFill>
        <p:spPr bwMode="auto">
          <a:xfrm>
            <a:off x="6993299" y="178306"/>
            <a:ext cx="1446216" cy="1669543"/>
          </a:xfrm>
          <a:prstGeom prst="rect">
            <a:avLst/>
          </a:prstGeom>
          <a:ln/>
        </p:spPr>
      </p:pic>
      <p:sp>
        <p:nvSpPr>
          <p:cNvPr id="302670108" name="Organigramme : Alternative 236140317"/>
          <p:cNvSpPr/>
          <p:nvPr/>
        </p:nvSpPr>
        <p:spPr bwMode="auto">
          <a:xfrm>
            <a:off x="1219199" y="2647949"/>
            <a:ext cx="6343758" cy="1598290"/>
          </a:xfrm>
          <a:prstGeom prst="flowChartAlternateProcess">
            <a:avLst/>
          </a:prstGeom>
          <a:solidFill>
            <a:srgbClr val="538CD5">
              <a:alpha val="99607"/>
            </a:srgbClr>
          </a:solidFill>
          <a:ln w="57150" cap="flat" cmpd="sng">
            <a:solidFill>
              <a:srgbClr val="244061">
                <a:alpha val="99607"/>
              </a:srgbClr>
            </a:solidFill>
            <a:prstDash val="solid"/>
            <a:round/>
            <a:headEnd type="none" w="sm" len="sm"/>
            <a:tailEnd type="none" w="sm" len="sm"/>
          </a:ln>
        </p:spPr>
        <p:txBody>
          <a:bodyPr spcFirstLastPara="1" wrap="square" lIns="91422" tIns="45698" rIns="91422" bIns="45698" anchor="ctr" anchorCtr="0">
            <a:noAutofit/>
          </a:bodyPr>
          <a:lstStyle/>
          <a:p>
            <a:pPr algn="ctr">
              <a:lnSpc>
                <a:spcPct val="114582"/>
              </a:lnSpc>
              <a:defRPr/>
            </a:pPr>
            <a:r>
              <a:rPr sz="2000" b="1">
                <a:solidFill>
                  <a:schemeClr val="bg1"/>
                </a:solidFill>
                <a:latin typeface="Times New Roman"/>
                <a:ea typeface="Times New Roman"/>
                <a:cs typeface="Times New Roman"/>
              </a:rPr>
              <a:t>CONCEPTION D'UN OUTIL D'EVALUATION DE VULNÉRABILITÉ CLIMATIQUE AVEC GESTION INTÉGRÉ DES CATASTROPHES ET SYSTEME D’ALERTES PRÉCOCES</a:t>
            </a:r>
            <a:endParaRPr sz="2000">
              <a:solidFill>
                <a:schemeClr val="bg1"/>
              </a:solidFill>
              <a:latin typeface="Times New Roman"/>
              <a:cs typeface="Times New Roman"/>
            </a:endParaRPr>
          </a:p>
        </p:txBody>
      </p:sp>
      <p:sp>
        <p:nvSpPr>
          <p:cNvPr id="1020992755" name="ZoneTexte 894872406"/>
          <p:cNvSpPr txBox="1"/>
          <p:nvPr/>
        </p:nvSpPr>
        <p:spPr bwMode="auto">
          <a:xfrm>
            <a:off x="3267106" y="2231571"/>
            <a:ext cx="2749497" cy="4575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marL="12699" marR="92709" indent="-6349" algn="l">
              <a:lnSpc>
                <a:spcPct val="150000"/>
              </a:lnSpc>
              <a:defRPr/>
            </a:pPr>
            <a:r>
              <a:rPr lang="fr-FR" sz="1600" b="1">
                <a:solidFill>
                  <a:srgbClr val="000000"/>
                </a:solidFill>
                <a:latin typeface="Times New Roman"/>
                <a:ea typeface="Times New Roman"/>
                <a:cs typeface="Times New Roman"/>
              </a:rPr>
              <a:t>1</a:t>
            </a:r>
            <a:r>
              <a:rPr lang="fr-FR" sz="1600" b="1" baseline="30000">
                <a:solidFill>
                  <a:srgbClr val="000000"/>
                </a:solidFill>
                <a:latin typeface="Times New Roman"/>
                <a:ea typeface="Times New Roman"/>
                <a:cs typeface="Times New Roman"/>
              </a:rPr>
              <a:t>ère</a:t>
            </a:r>
            <a:r>
              <a:rPr lang="fr-FR" sz="1600" b="1">
                <a:solidFill>
                  <a:srgbClr val="000000"/>
                </a:solidFill>
                <a:latin typeface="Times New Roman"/>
                <a:ea typeface="Times New Roman"/>
                <a:cs typeface="Times New Roman"/>
              </a:rPr>
              <a:t> </a:t>
            </a:r>
            <a:r>
              <a:rPr sz="1600" b="1">
                <a:solidFill>
                  <a:srgbClr val="000000"/>
                </a:solidFill>
                <a:latin typeface="Times New Roman"/>
                <a:ea typeface="Times New Roman"/>
                <a:cs typeface="Times New Roman"/>
              </a:rPr>
              <a:t>Promotion 2022-2025</a:t>
            </a:r>
            <a:endParaRPr/>
          </a:p>
        </p:txBody>
      </p:sp>
      <p:sp>
        <p:nvSpPr>
          <p:cNvPr id="1024640100" name="ZoneTexte 590502088"/>
          <p:cNvSpPr txBox="1"/>
          <p:nvPr/>
        </p:nvSpPr>
        <p:spPr bwMode="auto">
          <a:xfrm>
            <a:off x="269195" y="4559208"/>
            <a:ext cx="8105276" cy="155484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marL="12699" marR="92709" indent="-6349" algn="ctr">
              <a:lnSpc>
                <a:spcPct val="100000"/>
              </a:lnSpc>
              <a:spcAft>
                <a:spcPts val="1199"/>
              </a:spcAft>
              <a:defRPr/>
            </a:pPr>
            <a:r>
              <a:rPr lang="fr-FR" sz="4800" b="1">
                <a:solidFill>
                  <a:srgbClr val="000000"/>
                </a:solidFill>
                <a:latin typeface="Times New Roman"/>
                <a:ea typeface="Times New Roman"/>
                <a:cs typeface="Times New Roman"/>
              </a:rPr>
              <a:t>Merci pour votre Aimable Attention</a:t>
            </a:r>
            <a:endParaRPr sz="4800" b="1">
              <a:solidFill>
                <a:srgbClr val="000000"/>
              </a:solidFill>
              <a:latin typeface="Times New Roman"/>
              <a:ea typeface="Times New Roman"/>
              <a:cs typeface="Times New Roman"/>
            </a:endParaRPr>
          </a:p>
        </p:txBody>
      </p:sp>
      <p:sp>
        <p:nvSpPr>
          <p:cNvPr id="1353236117" name="ZoneTexte 212783162"/>
          <p:cNvSpPr txBox="1"/>
          <p:nvPr/>
        </p:nvSpPr>
        <p:spPr bwMode="auto">
          <a:xfrm>
            <a:off x="8687369" y="238124"/>
            <a:ext cx="3484350" cy="627835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marL="6348" algn="l">
              <a:spcAft>
                <a:spcPts val="1198"/>
              </a:spcAft>
              <a:defRPr/>
            </a:pPr>
            <a:r>
              <a:rPr lang="fr-FR" sz="1600" b="1" i="1" u="sng">
                <a:solidFill>
                  <a:schemeClr val="bg1"/>
                </a:solidFill>
                <a:latin typeface="Times New Roman"/>
                <a:ea typeface="Times New Roman"/>
                <a:cs typeface="Times New Roman"/>
              </a:rPr>
              <a:t>Présenté par :</a:t>
            </a:r>
            <a:endParaRPr sz="1600" b="1">
              <a:solidFill>
                <a:schemeClr val="bg1"/>
              </a:solidFill>
              <a:latin typeface="Times New Roman"/>
              <a:ea typeface="Times New Roman"/>
              <a:cs typeface="Times New Roman"/>
            </a:endParaRPr>
          </a:p>
          <a:p>
            <a:pPr marL="6348" algn="l">
              <a:spcAft>
                <a:spcPts val="1198"/>
              </a:spcAft>
              <a:defRPr/>
            </a:pPr>
            <a:r>
              <a:rPr sz="1600" b="1">
                <a:solidFill>
                  <a:schemeClr val="bg1"/>
                </a:solidFill>
                <a:latin typeface="Times New Roman"/>
                <a:ea typeface="Times New Roman"/>
                <a:cs typeface="Times New Roman"/>
              </a:rPr>
              <a:t>DASSI TENE Roméo-Ledoux</a:t>
            </a:r>
            <a:r>
              <a:rPr lang="fr-FR" sz="1600" b="1">
                <a:solidFill>
                  <a:schemeClr val="bg1"/>
                </a:solidFill>
                <a:latin typeface="Times New Roman"/>
                <a:ea typeface="Times New Roman"/>
                <a:cs typeface="Times New Roman"/>
              </a:rPr>
              <a:t> </a:t>
            </a:r>
            <a:r>
              <a:rPr sz="1600" b="1" i="1">
                <a:solidFill>
                  <a:schemeClr val="bg1">
                    <a:lumMod val="85000"/>
                  </a:schemeClr>
                </a:solidFill>
                <a:latin typeface="Times New Roman"/>
                <a:ea typeface="Times New Roman"/>
                <a:cs typeface="Times New Roman"/>
              </a:rPr>
              <a:t>Matricule 22G00820</a:t>
            </a:r>
            <a:endParaRPr sz="1600" b="1">
              <a:solidFill>
                <a:schemeClr val="bg1"/>
              </a:solidFill>
              <a:latin typeface="Times New Roman"/>
              <a:ea typeface="Times New Roman"/>
              <a:cs typeface="Times New Roman"/>
            </a:endParaRPr>
          </a:p>
          <a:p>
            <a:pPr marL="6348" algn="l">
              <a:spcAft>
                <a:spcPts val="1198"/>
              </a:spcAft>
              <a:defRPr/>
            </a:pPr>
            <a:endParaRPr sz="1600" b="1">
              <a:solidFill>
                <a:schemeClr val="bg1"/>
              </a:solidFill>
              <a:latin typeface="Times New Roman"/>
              <a:ea typeface="Times New Roman"/>
              <a:cs typeface="Times New Roman"/>
            </a:endParaRPr>
          </a:p>
          <a:p>
            <a:pPr marL="6348" algn="l">
              <a:spcAft>
                <a:spcPts val="1198"/>
              </a:spcAft>
              <a:defRPr/>
            </a:pPr>
            <a:r>
              <a:rPr lang="fr-FR" sz="1600" b="1" i="1" u="sng">
                <a:solidFill>
                  <a:schemeClr val="bg1"/>
                </a:solidFill>
                <a:latin typeface="Times New Roman"/>
                <a:ea typeface="Times New Roman"/>
                <a:cs typeface="Times New Roman"/>
              </a:rPr>
              <a:t>Encadreurs Académiques :</a:t>
            </a:r>
            <a:endParaRPr sz="1600" b="1">
              <a:solidFill>
                <a:schemeClr val="bg1"/>
              </a:solidFill>
              <a:latin typeface="Times New Roman"/>
              <a:ea typeface="Times New Roman"/>
              <a:cs typeface="Times New Roman"/>
            </a:endParaRPr>
          </a:p>
          <a:p>
            <a:pPr>
              <a:defRPr/>
            </a:pPr>
            <a:r>
              <a:rPr lang="fr-FR" sz="1600" b="1" i="0" u="none" strike="noStrike" cap="none" spc="0">
                <a:solidFill>
                  <a:schemeClr val="bg1"/>
                </a:solidFill>
                <a:latin typeface="Times New Roman"/>
                <a:ea typeface="Times New Roman"/>
                <a:cs typeface="Times New Roman"/>
              </a:rPr>
              <a:t>Dr MALONG Yannick Stopira </a:t>
            </a:r>
            <a:endParaRPr lang="fr-FR" sz="1600" b="1" i="0" u="none" strike="noStrike" cap="none" spc="0">
              <a:solidFill>
                <a:schemeClr val="bg1"/>
              </a:solidFill>
              <a:latin typeface="Times New Roman"/>
              <a:cs typeface="Times New Roman"/>
            </a:endParaRPr>
          </a:p>
          <a:p>
            <a:pPr>
              <a:defRPr/>
            </a:pPr>
            <a:r>
              <a:rPr lang="fr-FR" sz="1600" b="1" i="1" u="none" strike="noStrike" cap="none" spc="0">
                <a:solidFill>
                  <a:schemeClr val="bg1">
                    <a:lumMod val="85000"/>
                  </a:schemeClr>
                </a:solidFill>
                <a:latin typeface="Times New Roman"/>
                <a:ea typeface="Times New Roman"/>
                <a:cs typeface="Times New Roman"/>
              </a:rPr>
              <a:t>Chargé de Cours, Génie Informatique,  ENSPD, Douala/Cameroun</a:t>
            </a:r>
            <a:endParaRPr lang="fr-FR" sz="1600" b="1" i="0" u="none" strike="noStrike" cap="none" spc="0">
              <a:solidFill>
                <a:schemeClr val="bg1">
                  <a:lumMod val="85000"/>
                </a:schemeClr>
              </a:solidFill>
              <a:latin typeface="Times New Roman"/>
              <a:ea typeface="Times New Roman"/>
              <a:cs typeface="Times New Roman"/>
            </a:endParaRPr>
          </a:p>
          <a:p>
            <a:pPr>
              <a:defRPr/>
            </a:pPr>
            <a:endParaRPr lang="fr-FR" sz="1600" b="1" i="0" u="none" strike="noStrike" cap="none" spc="0">
              <a:solidFill>
                <a:schemeClr val="bg1"/>
              </a:solidFill>
              <a:latin typeface="Times New Roman"/>
              <a:cs typeface="Times New Roman"/>
            </a:endParaRPr>
          </a:p>
          <a:p>
            <a:pPr>
              <a:defRPr/>
            </a:pPr>
            <a:r>
              <a:rPr lang="fr-FR" sz="1600" b="1" i="0" u="none" strike="noStrike" cap="none" spc="0">
                <a:solidFill>
                  <a:schemeClr val="bg1"/>
                </a:solidFill>
                <a:latin typeface="Times New Roman"/>
                <a:ea typeface="Times New Roman"/>
                <a:cs typeface="Times New Roman"/>
              </a:rPr>
              <a:t>M. ZELEFACK TEGUEFOUET J. </a:t>
            </a:r>
            <a:endParaRPr lang="fr-FR" sz="1600" b="1" i="0" u="none" strike="noStrike" cap="none" spc="0">
              <a:solidFill>
                <a:schemeClr val="bg1"/>
              </a:solidFill>
              <a:latin typeface="Times New Roman"/>
              <a:cs typeface="Times New Roman"/>
            </a:endParaRPr>
          </a:p>
          <a:p>
            <a:pPr marL="6348" algn="l">
              <a:spcAft>
                <a:spcPts val="1198"/>
              </a:spcAft>
              <a:defRPr/>
            </a:pPr>
            <a:r>
              <a:rPr lang="fr-FR" sz="1600" b="1" i="1" u="none" strike="noStrike" cap="none" spc="0">
                <a:solidFill>
                  <a:schemeClr val="bg1">
                    <a:lumMod val="85000"/>
                  </a:schemeClr>
                </a:solidFill>
                <a:latin typeface="Times New Roman"/>
                <a:ea typeface="Times New Roman"/>
                <a:cs typeface="Times New Roman"/>
              </a:rPr>
              <a:t>ASS, Physique,  ENSPD, Douala/Cameroun</a:t>
            </a:r>
            <a:endParaRPr lang="fr-FR" sz="1600" b="1">
              <a:solidFill>
                <a:schemeClr val="bg1"/>
              </a:solidFill>
              <a:latin typeface="Times New Roman"/>
              <a:ea typeface="Times New Roman"/>
              <a:cs typeface="Times New Roman"/>
            </a:endParaRPr>
          </a:p>
          <a:p>
            <a:pPr marL="6348" algn="l">
              <a:spcAft>
                <a:spcPts val="1198"/>
              </a:spcAft>
              <a:defRPr/>
            </a:pPr>
            <a:endParaRPr sz="1600" b="1">
              <a:solidFill>
                <a:schemeClr val="bg1"/>
              </a:solidFill>
              <a:latin typeface="Times New Roman"/>
              <a:ea typeface="Times New Roman"/>
              <a:cs typeface="Times New Roman"/>
            </a:endParaRPr>
          </a:p>
          <a:p>
            <a:pPr marL="6348" algn="l">
              <a:spcAft>
                <a:spcPts val="1198"/>
              </a:spcAft>
              <a:defRPr/>
            </a:pPr>
            <a:r>
              <a:rPr lang="fr-FR" sz="1600" b="1" i="1" u="sng" strike="noStrike" cap="none" spc="0">
                <a:solidFill>
                  <a:schemeClr val="bg1"/>
                </a:solidFill>
                <a:latin typeface="Times New Roman"/>
                <a:ea typeface="Times New Roman"/>
                <a:cs typeface="Times New Roman"/>
              </a:rPr>
              <a:t>Encadreurs Professionnel :</a:t>
            </a:r>
            <a:endParaRPr lang="fr-FR" sz="1600" b="1">
              <a:solidFill>
                <a:schemeClr val="bg1"/>
              </a:solidFill>
              <a:latin typeface="Times New Roman"/>
              <a:ea typeface="Times New Roman"/>
              <a:cs typeface="Times New Roman"/>
            </a:endParaRPr>
          </a:p>
          <a:p>
            <a:pPr>
              <a:defRPr/>
            </a:pPr>
            <a:r>
              <a:rPr lang="fr-FR" sz="1600" b="1" i="0" u="none" strike="noStrike" cap="none" spc="0">
                <a:solidFill>
                  <a:schemeClr val="bg1"/>
                </a:solidFill>
                <a:latin typeface="Times New Roman"/>
                <a:ea typeface="Times New Roman"/>
                <a:cs typeface="Times New Roman"/>
              </a:rPr>
              <a:t>M. AMBESI NDONWI Hans</a:t>
            </a:r>
            <a:endParaRPr sz="1600" b="1" i="0" u="none" strike="noStrike" cap="none" spc="0">
              <a:solidFill>
                <a:schemeClr val="bg1"/>
              </a:solidFill>
              <a:latin typeface="Times New Roman"/>
              <a:cs typeface="Times New Roman"/>
            </a:endParaRPr>
          </a:p>
          <a:p>
            <a:pPr>
              <a:defRPr/>
            </a:pPr>
            <a:r>
              <a:rPr lang="fr-FR" sz="1600" b="1" i="1" u="none" strike="noStrike" cap="none" spc="0">
                <a:solidFill>
                  <a:schemeClr val="bg1">
                    <a:lumMod val="85000"/>
                  </a:schemeClr>
                </a:solidFill>
                <a:latin typeface="Times New Roman"/>
                <a:ea typeface="Times New Roman"/>
                <a:cs typeface="Times New Roman"/>
              </a:rPr>
              <a:t>Responsable Service Prévision Météo, DMN-Yaoundé/Cameroun</a:t>
            </a:r>
            <a:endParaRPr sz="1600" b="1" i="0" u="none" strike="noStrike" cap="none" spc="0">
              <a:solidFill>
                <a:schemeClr val="bg1">
                  <a:lumMod val="85000"/>
                </a:schemeClr>
              </a:solidFill>
              <a:latin typeface="Times New Roman"/>
              <a:ea typeface="Times New Roman"/>
              <a:cs typeface="Times New Roman"/>
            </a:endParaRPr>
          </a:p>
          <a:p>
            <a:pPr>
              <a:defRPr/>
            </a:pPr>
            <a:endParaRPr sz="1600" b="1" i="0" u="none" strike="noStrike" cap="none" spc="0">
              <a:solidFill>
                <a:schemeClr val="bg1"/>
              </a:solidFill>
              <a:latin typeface="Times New Roman"/>
              <a:cs typeface="Times New Roman"/>
            </a:endParaRPr>
          </a:p>
          <a:p>
            <a:pPr>
              <a:defRPr/>
            </a:pPr>
            <a:r>
              <a:rPr lang="fr-FR" sz="1600" b="1" i="0" u="none" strike="noStrike" cap="none" spc="0">
                <a:solidFill>
                  <a:schemeClr val="bg1"/>
                </a:solidFill>
                <a:latin typeface="Times New Roman"/>
                <a:ea typeface="Times New Roman"/>
                <a:cs typeface="Times New Roman"/>
              </a:rPr>
              <a:t>Dr KAMSU TAMO Pierre Honoré </a:t>
            </a:r>
            <a:endParaRPr sz="1600" b="1" i="0" u="none" strike="noStrike" cap="none" spc="0">
              <a:solidFill>
                <a:schemeClr val="bg1"/>
              </a:solidFill>
              <a:latin typeface="Times New Roman"/>
              <a:cs typeface="Times New Roman"/>
            </a:endParaRPr>
          </a:p>
          <a:p>
            <a:pPr marL="6348" algn="l">
              <a:spcAft>
                <a:spcPts val="1198"/>
              </a:spcAft>
              <a:defRPr/>
            </a:pPr>
            <a:r>
              <a:rPr lang="fr-FR" sz="1600" b="1" i="1" u="none" strike="noStrike" cap="none" spc="0">
                <a:solidFill>
                  <a:schemeClr val="bg1">
                    <a:lumMod val="85000"/>
                  </a:schemeClr>
                </a:solidFill>
                <a:latin typeface="Times New Roman"/>
                <a:ea typeface="Times New Roman"/>
                <a:cs typeface="Times New Roman"/>
              </a:rPr>
              <a:t>Expert Consultant à ACMAD, Niamey/Niger</a:t>
            </a:r>
            <a:endParaRPr sz="1600" b="1">
              <a:solidFill>
                <a:schemeClr val="bg1"/>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begin" delay="0">
                          <p:tn val="2"/>
                        </p:cond>
                      </p:stCondLst>
                      <p:childTnLst>
                        <p:par>
                          <p:cTn id="4" fill="hold">
                            <p:stCondLst>
                              <p:cond delay="0"/>
                            </p:stCondLst>
                            <p:childTnLst>
                              <p:par>
                                <p:cTn id="5" presetID="26" presetClass="emph" presetSubtype="0" fill="hold" nodeType="afterEffect">
                                  <p:stCondLst>
                                    <p:cond delay="1000"/>
                                  </p:stCondLst>
                                  <p:childTnLst>
                                    <p:animEffect transition="out" filter="fade">
                                      <p:cBhvr>
                                        <p:cTn id="6" dur="1000" tmFilter="0, 0; .2, .5; .8, .5; 1, 0"/>
                                        <p:tgtEl>
                                          <p:spTgt spid="1024640100"/>
                                        </p:tgtEl>
                                      </p:cBhvr>
                                    </p:animEffect>
                                    <p:animScale>
                                      <p:cBhvr>
                                        <p:cTn id="7" dur="500" autoRev="1" fill="hold"/>
                                        <p:tgtEl>
                                          <p:spTgt spid="102464010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23993472" name="Rectangle : coins arrondis 122762675"/>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4800" b="1">
                <a:latin typeface="Times New Roman"/>
                <a:ea typeface="Times New Roman"/>
                <a:cs typeface="Times New Roman"/>
              </a:rPr>
              <a:t>1</a:t>
            </a:r>
            <a:r>
              <a:rPr lang="fr-FR" sz="3600" b="0">
                <a:solidFill>
                  <a:srgbClr val="94BDEB"/>
                </a:solidFill>
                <a:latin typeface="Times New Roman"/>
                <a:cs typeface="Times New Roman"/>
              </a:rPr>
              <a:t>23456</a:t>
            </a:r>
            <a:endParaRPr sz="4400" b="1">
              <a:latin typeface="Times New Roman"/>
              <a:cs typeface="Times New Roman"/>
            </a:endParaRPr>
          </a:p>
        </p:txBody>
      </p:sp>
      <p:sp>
        <p:nvSpPr>
          <p:cNvPr id="1066016429" name="Rectangle : coins arrondis 1285983653"/>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1- Introduction</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Problématique</a:t>
            </a:r>
            <a:endParaRPr sz="4400" b="1">
              <a:latin typeface="Times New Roman"/>
              <a:cs typeface="Times New Roman"/>
            </a:endParaRPr>
          </a:p>
        </p:txBody>
      </p:sp>
      <p:sp>
        <p:nvSpPr>
          <p:cNvPr id="715343842" name="Rectangle : coins arrondis 1624157194"/>
          <p:cNvSpPr/>
          <p:nvPr/>
        </p:nvSpPr>
        <p:spPr bwMode="auto">
          <a:xfrm>
            <a:off x="886204" y="4571999"/>
            <a:ext cx="11174865" cy="2146525"/>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defRPr/>
            </a:pPr>
            <a:r>
              <a:rPr lang="fr-FR" sz="3000" b="1" i="0" u="none" strike="noStrike" cap="none" spc="0">
                <a:solidFill>
                  <a:schemeClr val="lt1"/>
                </a:solidFill>
                <a:latin typeface="Times New Roman"/>
                <a:ea typeface="Times New Roman"/>
                <a:cs typeface="Times New Roman"/>
              </a:rPr>
              <a:t>Les outils actuels de gestion des risques climatiques sont souvent trop complexes, fragmentés, et peu adaptés aux réalités locales. Il est essentiel de développer des solutions accessibles, intégrées et contextualisées pour mieux gérer et anticiper ces risques.</a:t>
            </a:r>
            <a:endParaRPr sz="3000" b="1">
              <a:latin typeface="Times New Roman"/>
              <a:cs typeface="Times New Roman"/>
            </a:endParaRPr>
          </a:p>
        </p:txBody>
      </p:sp>
      <p:pic>
        <p:nvPicPr>
          <p:cNvPr id="233578666" name="Image 1354049983"/>
          <p:cNvPicPr>
            <a:picLocks noChangeAspect="1"/>
          </p:cNvPicPr>
          <p:nvPr/>
        </p:nvPicPr>
        <p:blipFill>
          <a:blip r:embed="rId3"/>
          <a:stretch/>
        </p:blipFill>
        <p:spPr bwMode="auto">
          <a:xfrm>
            <a:off x="6601204" y="1100137"/>
            <a:ext cx="5474169" cy="3328987"/>
          </a:xfrm>
          <a:prstGeom prst="rect">
            <a:avLst/>
          </a:prstGeom>
        </p:spPr>
      </p:pic>
      <p:pic>
        <p:nvPicPr>
          <p:cNvPr id="1180506449" name="Image 558450408"/>
          <p:cNvPicPr>
            <a:picLocks noChangeAspect="1"/>
          </p:cNvPicPr>
          <p:nvPr/>
        </p:nvPicPr>
        <p:blipFill>
          <a:blip r:embed="rId4"/>
          <a:stretch/>
        </p:blipFill>
        <p:spPr bwMode="auto">
          <a:xfrm>
            <a:off x="1002562" y="1100137"/>
            <a:ext cx="5501912" cy="332898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64699621" name="Rectangle : coins arrondis 74350627"/>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4800" b="1">
                <a:latin typeface="Times New Roman"/>
                <a:ea typeface="Times New Roman"/>
                <a:cs typeface="Times New Roman"/>
              </a:rPr>
              <a:t>1</a:t>
            </a:r>
            <a:r>
              <a:rPr lang="fr-FR" sz="3600" b="0">
                <a:solidFill>
                  <a:srgbClr val="94BDEB"/>
                </a:solidFill>
                <a:latin typeface="Times New Roman"/>
                <a:cs typeface="Times New Roman"/>
              </a:rPr>
              <a:t>23456</a:t>
            </a:r>
            <a:endParaRPr sz="4400" b="1">
              <a:latin typeface="Times New Roman"/>
              <a:cs typeface="Times New Roman"/>
            </a:endParaRPr>
          </a:p>
        </p:txBody>
      </p:sp>
      <p:sp>
        <p:nvSpPr>
          <p:cNvPr id="1500530265" name="Rectangle : coins arrondis 593484443"/>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1- Introduction</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Problématique</a:t>
            </a:r>
            <a:endParaRPr sz="4400" b="1">
              <a:latin typeface="Times New Roman"/>
              <a:cs typeface="Times New Roman"/>
            </a:endParaRPr>
          </a:p>
        </p:txBody>
      </p:sp>
      <p:pic>
        <p:nvPicPr>
          <p:cNvPr id="974827597" name="Image 690704741"/>
          <p:cNvPicPr>
            <a:picLocks noChangeAspect="1"/>
          </p:cNvPicPr>
          <p:nvPr/>
        </p:nvPicPr>
        <p:blipFill>
          <a:blip r:embed="rId3"/>
          <a:stretch/>
        </p:blipFill>
        <p:spPr bwMode="auto">
          <a:xfrm>
            <a:off x="957499" y="1240009"/>
            <a:ext cx="10976428" cy="541503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87970230" name="Rectangle : coins arrondis 1636606400"/>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4800" b="1">
                <a:latin typeface="Times New Roman"/>
                <a:ea typeface="Times New Roman"/>
                <a:cs typeface="Times New Roman"/>
              </a:rPr>
              <a:t>1</a:t>
            </a:r>
            <a:r>
              <a:rPr lang="fr-FR" sz="3600" b="0">
                <a:solidFill>
                  <a:srgbClr val="94BDEB"/>
                </a:solidFill>
                <a:latin typeface="Times New Roman"/>
                <a:cs typeface="Times New Roman"/>
              </a:rPr>
              <a:t>23456</a:t>
            </a:r>
            <a:endParaRPr sz="4400" b="1">
              <a:latin typeface="Times New Roman"/>
              <a:cs typeface="Times New Roman"/>
            </a:endParaRPr>
          </a:p>
        </p:txBody>
      </p:sp>
      <p:sp>
        <p:nvSpPr>
          <p:cNvPr id="1339117122" name="Rectangle : coins arrondis 1003737614"/>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1- Introduction</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Objectif Général</a:t>
            </a:r>
            <a:endParaRPr sz="4400" b="1">
              <a:latin typeface="Times New Roman"/>
              <a:cs typeface="Times New Roman"/>
            </a:endParaRPr>
          </a:p>
        </p:txBody>
      </p:sp>
      <p:sp>
        <p:nvSpPr>
          <p:cNvPr id="1231757478" name="Rectangle : coins arrondis 168275940"/>
          <p:cNvSpPr/>
          <p:nvPr/>
        </p:nvSpPr>
        <p:spPr bwMode="auto">
          <a:xfrm>
            <a:off x="886204" y="5143499"/>
            <a:ext cx="11174865" cy="1575025"/>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defRPr/>
            </a:pPr>
            <a:r>
              <a:rPr lang="fr-FR" sz="3000" b="1" i="0" u="none" strike="noStrike" cap="none" spc="0">
                <a:solidFill>
                  <a:schemeClr val="lt1"/>
                </a:solidFill>
                <a:latin typeface="Times New Roman"/>
                <a:ea typeface="Times New Roman"/>
                <a:cs typeface="Times New Roman"/>
              </a:rPr>
              <a:t>Concevoir et mettre en place, un outil innovant, intégré et accessible, destiné à renforcer la gestion des risques climatiques en Afrique centrale : ClimGuard</a:t>
            </a:r>
            <a:endParaRPr sz="3000" b="1">
              <a:latin typeface="Times New Roman"/>
              <a:cs typeface="Times New Roman"/>
            </a:endParaRPr>
          </a:p>
        </p:txBody>
      </p:sp>
      <p:pic>
        <p:nvPicPr>
          <p:cNvPr id="116097223" name="Image 1012517908"/>
          <p:cNvPicPr>
            <a:picLocks noChangeAspect="1"/>
          </p:cNvPicPr>
          <p:nvPr/>
        </p:nvPicPr>
        <p:blipFill>
          <a:blip r:embed="rId3"/>
          <a:srcRect l="8519" t="11345" r="11658" b="11626"/>
          <a:stretch/>
        </p:blipFill>
        <p:spPr bwMode="auto">
          <a:xfrm>
            <a:off x="1788374" y="1078674"/>
            <a:ext cx="3762374" cy="390991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59378790" name="Rectangle : coins arrondis 1836858710"/>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4800" b="1">
                <a:latin typeface="Times New Roman"/>
                <a:ea typeface="Times New Roman"/>
                <a:cs typeface="Times New Roman"/>
              </a:rPr>
              <a:t>1</a:t>
            </a:r>
            <a:r>
              <a:rPr lang="fr-FR" sz="3600" b="0">
                <a:solidFill>
                  <a:srgbClr val="94BDEB"/>
                </a:solidFill>
                <a:latin typeface="Times New Roman"/>
                <a:cs typeface="Times New Roman"/>
              </a:rPr>
              <a:t>23456</a:t>
            </a:r>
            <a:endParaRPr sz="4400" b="1">
              <a:latin typeface="Times New Roman"/>
              <a:cs typeface="Times New Roman"/>
            </a:endParaRPr>
          </a:p>
        </p:txBody>
      </p:sp>
      <p:sp>
        <p:nvSpPr>
          <p:cNvPr id="2004783236" name="Rectangle : coins arrondis 1556673917"/>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1- Introduction</a:t>
            </a:r>
            <a:r>
              <a:rPr lang="fr-FR" sz="4400" b="1">
                <a:latin typeface="Times New Roman"/>
                <a:cs typeface="Times New Roman"/>
              </a:rPr>
              <a:t>  – </a:t>
            </a:r>
            <a:r>
              <a:rPr lang="fr-FR" sz="4400" b="1" i="0" u="none" strike="noStrike" cap="none" spc="0">
                <a:solidFill>
                  <a:schemeClr val="lt1"/>
                </a:solidFill>
                <a:latin typeface="Times New Roman"/>
                <a:ea typeface="Times New Roman"/>
                <a:cs typeface="Times New Roman"/>
              </a:rPr>
              <a:t>Objectifs Spécifiques</a:t>
            </a:r>
            <a:endParaRPr sz="4400" b="1">
              <a:latin typeface="Times New Roman"/>
              <a:cs typeface="Times New Roman"/>
            </a:endParaRPr>
          </a:p>
        </p:txBody>
      </p:sp>
      <p:sp>
        <p:nvSpPr>
          <p:cNvPr id="2008679052" name="Rectangle : coins arrondis 248739994"/>
          <p:cNvSpPr/>
          <p:nvPr/>
        </p:nvSpPr>
        <p:spPr bwMode="auto">
          <a:xfrm>
            <a:off x="886204" y="3786187"/>
            <a:ext cx="11174865" cy="2932338"/>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lstStyle/>
          <a:p>
            <a:pPr marL="416051" indent="-416051" algn="just">
              <a:lnSpc>
                <a:spcPct val="114999"/>
              </a:lnSpc>
              <a:buFont typeface="Arial"/>
              <a:buChar char="•"/>
              <a:defRPr/>
            </a:pPr>
            <a:r>
              <a:rPr lang="fr-FR" sz="3000" b="1" i="0" u="none" strike="noStrike" cap="none" spc="0">
                <a:solidFill>
                  <a:schemeClr val="lt1"/>
                </a:solidFill>
                <a:latin typeface="Times New Roman"/>
                <a:ea typeface="Times New Roman"/>
                <a:cs typeface="Times New Roman"/>
              </a:rPr>
              <a:t>Évaluer la vulnérabilité climatique </a:t>
            </a:r>
            <a:r>
              <a:rPr lang="fr-FR" sz="3000" b="0" i="0" u="none" strike="noStrike" cap="none" spc="0">
                <a:solidFill>
                  <a:schemeClr val="lt1"/>
                </a:solidFill>
                <a:latin typeface="Times New Roman"/>
                <a:ea typeface="Times New Roman"/>
                <a:cs typeface="Times New Roman"/>
              </a:rPr>
              <a:t>à différentes échelles.</a:t>
            </a:r>
            <a:endParaRPr lang="fr-FR" sz="3000" b="1" i="0" u="none" strike="noStrike" cap="none" spc="0">
              <a:solidFill>
                <a:schemeClr val="lt1"/>
              </a:solidFill>
              <a:latin typeface="Times New Roman"/>
              <a:cs typeface="Times New Roman"/>
            </a:endParaRPr>
          </a:p>
          <a:p>
            <a:pPr marL="416051" indent="-416051" algn="just">
              <a:lnSpc>
                <a:spcPct val="114999"/>
              </a:lnSpc>
              <a:buFont typeface="Arial"/>
              <a:buChar char="•"/>
              <a:defRPr/>
            </a:pPr>
            <a:r>
              <a:rPr lang="fr-FR" sz="3000" b="1" i="0" u="none" strike="noStrike" cap="none" spc="0">
                <a:solidFill>
                  <a:schemeClr val="lt1"/>
                </a:solidFill>
                <a:latin typeface="Times New Roman"/>
                <a:ea typeface="Times New Roman"/>
                <a:cs typeface="Times New Roman"/>
              </a:rPr>
              <a:t>Aider à la gestion intégrée des Catastrophes </a:t>
            </a:r>
            <a:r>
              <a:rPr lang="fr-FR" sz="3000" b="0" i="0" u="none" strike="noStrike" cap="none" spc="0">
                <a:solidFill>
                  <a:schemeClr val="lt1"/>
                </a:solidFill>
                <a:latin typeface="Times New Roman"/>
                <a:ea typeface="Times New Roman"/>
                <a:cs typeface="Times New Roman"/>
              </a:rPr>
              <a:t>en proposant des informations pertinentes et en temps réel.</a:t>
            </a:r>
            <a:endParaRPr lang="fr-FR" sz="3000" b="1" i="0" u="none" strike="noStrike" cap="none" spc="0">
              <a:solidFill>
                <a:schemeClr val="lt1"/>
              </a:solidFill>
              <a:latin typeface="Times New Roman"/>
              <a:cs typeface="Times New Roman"/>
            </a:endParaRPr>
          </a:p>
          <a:p>
            <a:pPr marL="416051" indent="-416051" algn="just">
              <a:lnSpc>
                <a:spcPct val="114999"/>
              </a:lnSpc>
              <a:buFont typeface="Arial"/>
              <a:buChar char="•"/>
              <a:defRPr/>
            </a:pPr>
            <a:r>
              <a:rPr lang="fr-FR" sz="3000" b="1" i="0" u="none" strike="noStrike" cap="none" spc="0">
                <a:solidFill>
                  <a:schemeClr val="lt1"/>
                </a:solidFill>
                <a:latin typeface="Times New Roman"/>
                <a:ea typeface="Times New Roman"/>
                <a:cs typeface="Times New Roman"/>
              </a:rPr>
              <a:t>Intégrer systèmes d’alerte précoce </a:t>
            </a:r>
            <a:r>
              <a:rPr lang="fr-FR" sz="3000" b="0" i="0" u="none" strike="noStrike" cap="none" spc="0">
                <a:solidFill>
                  <a:schemeClr val="lt1"/>
                </a:solidFill>
                <a:latin typeface="Times New Roman"/>
                <a:ea typeface="Times New Roman"/>
                <a:cs typeface="Times New Roman"/>
              </a:rPr>
              <a:t>adaptés aux conditions spécifiques proposant des prévisions et Alertes en temps réel.</a:t>
            </a:r>
            <a:endParaRPr sz="3000" b="1">
              <a:latin typeface="Times New Roman"/>
              <a:cs typeface="Times New Roman"/>
            </a:endParaRPr>
          </a:p>
        </p:txBody>
      </p:sp>
      <p:pic>
        <p:nvPicPr>
          <p:cNvPr id="1575246288" name="Image 546084200"/>
          <p:cNvPicPr>
            <a:picLocks noChangeAspect="1"/>
          </p:cNvPicPr>
          <p:nvPr/>
        </p:nvPicPr>
        <p:blipFill>
          <a:blip r:embed="rId3"/>
          <a:srcRect l="0" t="0" r="0" b="6250"/>
          <a:stretch/>
        </p:blipFill>
        <p:spPr bwMode="auto">
          <a:xfrm>
            <a:off x="1859869" y="1119187"/>
            <a:ext cx="3783692" cy="230981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81309224" name="Rectangle : coins arrondis 1195348045"/>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4800" b="1">
                <a:solidFill>
                  <a:schemeClr val="bg1"/>
                </a:solidFill>
                <a:latin typeface="Times New Roman"/>
                <a:cs typeface="Times New Roman"/>
              </a:rPr>
              <a:t>2</a:t>
            </a:r>
            <a:r>
              <a:rPr lang="fr-FR" sz="3600" b="0">
                <a:solidFill>
                  <a:srgbClr val="94BDEB"/>
                </a:solidFill>
                <a:latin typeface="Times New Roman"/>
                <a:cs typeface="Times New Roman"/>
              </a:rPr>
              <a:t>3456</a:t>
            </a:r>
            <a:endParaRPr sz="4400" b="1">
              <a:latin typeface="Times New Roman"/>
              <a:cs typeface="Times New Roman"/>
            </a:endParaRPr>
          </a:p>
        </p:txBody>
      </p:sp>
      <p:sp>
        <p:nvSpPr>
          <p:cNvPr id="719155416" name="Rectangle : coins arrondis 1139650985"/>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2- </a:t>
            </a:r>
            <a:r>
              <a:rPr lang="fr-FR" sz="4400" b="1" i="0" u="none" strike="noStrike" cap="none" spc="0">
                <a:solidFill>
                  <a:schemeClr val="lt1"/>
                </a:solidFill>
                <a:latin typeface="Times New Roman"/>
                <a:ea typeface="Times New Roman"/>
                <a:cs typeface="Times New Roman"/>
              </a:rPr>
              <a:t>État de l'art</a:t>
            </a:r>
            <a:r>
              <a:rPr lang="fr-FR" sz="4400" b="1">
                <a:latin typeface="Times New Roman"/>
                <a:ea typeface="Times New Roman"/>
                <a:cs typeface="Times New Roman"/>
              </a:rPr>
              <a:t> </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Définition des concepts</a:t>
            </a:r>
            <a:endParaRPr sz="4400" b="1">
              <a:latin typeface="Times New Roman"/>
              <a:cs typeface="Times New Roman"/>
            </a:endParaRPr>
          </a:p>
        </p:txBody>
      </p:sp>
      <p:sp>
        <p:nvSpPr>
          <p:cNvPr id="1820742660" name="Rectangle : coins arrondis 1600784498"/>
          <p:cNvSpPr/>
          <p:nvPr/>
        </p:nvSpPr>
        <p:spPr bwMode="auto">
          <a:xfrm>
            <a:off x="886204" y="4095749"/>
            <a:ext cx="11174865" cy="2241775"/>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Vulnérabilité climatique : </a:t>
            </a:r>
            <a:r>
              <a:rPr lang="fr-FR" sz="3000" b="0" i="0" u="none" strike="noStrike" cap="none" spc="0">
                <a:solidFill>
                  <a:schemeClr val="lt1"/>
                </a:solidFill>
                <a:latin typeface="Times New Roman"/>
                <a:ea typeface="Times New Roman"/>
                <a:cs typeface="Times New Roman"/>
              </a:rPr>
              <a:t>Niveau de susceptibilité d’un territoire, d’une communauté ou d’un système à subir des dommages causés par les changements ou événements climatiques, en fonction de leurs capacités d’adaptation.</a:t>
            </a:r>
            <a:endParaRPr sz="3000" b="0">
              <a:latin typeface="Times New Roman"/>
              <a:cs typeface="Times New Roman"/>
            </a:endParaRPr>
          </a:p>
        </p:txBody>
      </p:sp>
      <p:sp>
        <p:nvSpPr>
          <p:cNvPr id="1417827455" name="Rectangle : coins arrondis 585736287"/>
          <p:cNvSpPr/>
          <p:nvPr/>
        </p:nvSpPr>
        <p:spPr bwMode="auto">
          <a:xfrm>
            <a:off x="886204" y="1377723"/>
            <a:ext cx="11174865" cy="2241775"/>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Gestion des risques climatiques : </a:t>
            </a:r>
            <a:r>
              <a:rPr lang="fr-FR" sz="3000" b="0" i="0" u="none" strike="noStrike" cap="none" spc="0">
                <a:solidFill>
                  <a:schemeClr val="lt1"/>
                </a:solidFill>
                <a:latin typeface="Times New Roman"/>
                <a:ea typeface="Times New Roman"/>
                <a:cs typeface="Times New Roman"/>
              </a:rPr>
              <a:t>Processus d'identification, d'évaluation et de mitigation des menaces liées aux variations climatiques pour réduire leurs impacts sur les populations, les infrastructures et l’environnement.</a:t>
            </a:r>
            <a:endParaRPr sz="3000" b="0">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30612616" name="Rectangle : coins arrondis 1287204266"/>
          <p:cNvSpPr/>
          <p:nvPr/>
        </p:nvSpPr>
        <p:spPr bwMode="auto">
          <a:xfrm>
            <a:off x="75251" y="3283618"/>
            <a:ext cx="604090" cy="3505199"/>
          </a:xfrm>
          <a:prstGeom prst="roundRect">
            <a:avLst>
              <a:gd name="adj" fmla="val 16667"/>
            </a:avLst>
          </a:prstGeom>
          <a:solidFill>
            <a:srgbClr val="538CD5">
              <a:alpha val="99999"/>
            </a:srgbClr>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0"/>
          <a:lstStyle/>
          <a:p>
            <a:pPr algn="ctr">
              <a:lnSpc>
                <a:spcPct val="100000"/>
              </a:lnSpc>
              <a:defRPr/>
            </a:pPr>
            <a:r>
              <a:rPr lang="fr-FR" sz="3600" b="0">
                <a:solidFill>
                  <a:srgbClr val="94BDEB"/>
                </a:solidFill>
                <a:latin typeface="Times New Roman"/>
                <a:ea typeface="Times New Roman"/>
                <a:cs typeface="Times New Roman"/>
              </a:rPr>
              <a:t>1</a:t>
            </a:r>
            <a:r>
              <a:rPr lang="fr-FR" sz="4800" b="1">
                <a:solidFill>
                  <a:schemeClr val="bg1"/>
                </a:solidFill>
                <a:latin typeface="Times New Roman"/>
                <a:cs typeface="Times New Roman"/>
              </a:rPr>
              <a:t>2</a:t>
            </a:r>
            <a:r>
              <a:rPr lang="fr-FR" sz="3600" b="0">
                <a:solidFill>
                  <a:srgbClr val="94BDEB"/>
                </a:solidFill>
                <a:latin typeface="Times New Roman"/>
                <a:cs typeface="Times New Roman"/>
              </a:rPr>
              <a:t>3456</a:t>
            </a:r>
            <a:endParaRPr sz="4400" b="1">
              <a:latin typeface="Times New Roman"/>
              <a:cs typeface="Times New Roman"/>
            </a:endParaRPr>
          </a:p>
        </p:txBody>
      </p:sp>
      <p:sp>
        <p:nvSpPr>
          <p:cNvPr id="776374721" name="Rectangle : coins arrondis 151588805"/>
          <p:cNvSpPr/>
          <p:nvPr/>
        </p:nvSpPr>
        <p:spPr bwMode="auto">
          <a:xfrm>
            <a:off x="75251" y="99168"/>
            <a:ext cx="11966298" cy="907472"/>
          </a:xfrm>
          <a:prstGeom prst="roundRect">
            <a:avLst>
              <a:gd name="adj" fmla="val 16667"/>
            </a:avLst>
          </a:prstGeom>
          <a:solidFill>
            <a:srgbClr val="538CD5"/>
          </a:solidFill>
          <a:ln w="25400" cap="flat" cmpd="sng" algn="ctr">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compatLnSpc="0"/>
          <a:lstStyle/>
          <a:p>
            <a:pPr>
              <a:lnSpc>
                <a:spcPct val="100000"/>
              </a:lnSpc>
              <a:defRPr/>
            </a:pPr>
            <a:r>
              <a:rPr lang="fr-FR" sz="4400" b="1">
                <a:latin typeface="Times New Roman"/>
                <a:ea typeface="Times New Roman"/>
                <a:cs typeface="Times New Roman"/>
              </a:rPr>
              <a:t>2- </a:t>
            </a:r>
            <a:r>
              <a:rPr lang="fr-FR" sz="4400" b="1" i="0" u="none" strike="noStrike" cap="none" spc="0">
                <a:solidFill>
                  <a:schemeClr val="lt1"/>
                </a:solidFill>
                <a:latin typeface="Times New Roman"/>
                <a:ea typeface="Times New Roman"/>
                <a:cs typeface="Times New Roman"/>
              </a:rPr>
              <a:t>État de l'art</a:t>
            </a:r>
            <a:r>
              <a:rPr lang="fr-FR" sz="4400" b="1">
                <a:latin typeface="Times New Roman"/>
                <a:ea typeface="Times New Roman"/>
                <a:cs typeface="Times New Roman"/>
              </a:rPr>
              <a:t> </a:t>
            </a:r>
            <a:r>
              <a:rPr lang="fr-FR" sz="4400" b="1">
                <a:latin typeface="Times New Roman"/>
                <a:cs typeface="Times New Roman"/>
              </a:rPr>
              <a:t>– </a:t>
            </a:r>
            <a:r>
              <a:rPr lang="fr-FR" sz="4400" b="1" i="0" u="none" strike="noStrike" cap="none" spc="0">
                <a:solidFill>
                  <a:schemeClr val="lt1"/>
                </a:solidFill>
                <a:latin typeface="Times New Roman"/>
                <a:ea typeface="Times New Roman"/>
                <a:cs typeface="Times New Roman"/>
              </a:rPr>
              <a:t>Définition des concepts</a:t>
            </a:r>
            <a:endParaRPr sz="4400" b="1">
              <a:latin typeface="Times New Roman"/>
              <a:cs typeface="Times New Roman"/>
            </a:endParaRPr>
          </a:p>
        </p:txBody>
      </p:sp>
      <p:sp>
        <p:nvSpPr>
          <p:cNvPr id="1460674545" name="Rectangle : coins arrondis 491403664"/>
          <p:cNvSpPr/>
          <p:nvPr/>
        </p:nvSpPr>
        <p:spPr bwMode="auto">
          <a:xfrm>
            <a:off x="886204" y="1377723"/>
            <a:ext cx="11174865" cy="5346925"/>
          </a:xfrm>
          <a:prstGeom prst="roundRect">
            <a:avLst>
              <a:gd name="adj" fmla="val 10581"/>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just">
              <a:lnSpc>
                <a:spcPct val="114999"/>
              </a:lnSpc>
              <a:defRPr/>
            </a:pPr>
            <a:r>
              <a:rPr lang="fr-FR" sz="3000" b="1" i="0" u="none" strike="noStrike" cap="none" spc="0">
                <a:solidFill>
                  <a:schemeClr val="lt1"/>
                </a:solidFill>
                <a:latin typeface="Times New Roman"/>
                <a:ea typeface="Times New Roman"/>
                <a:cs typeface="Times New Roman"/>
              </a:rPr>
              <a:t>Systèmes d’alerte précoce : </a:t>
            </a:r>
            <a:r>
              <a:rPr lang="fr-FR" sz="3000" b="0" i="0" u="none" strike="noStrike" cap="none" spc="0">
                <a:solidFill>
                  <a:schemeClr val="lt1"/>
                </a:solidFill>
                <a:latin typeface="Times New Roman"/>
                <a:ea typeface="Times New Roman"/>
                <a:cs typeface="Times New Roman"/>
              </a:rPr>
              <a:t>Dispositifs ou mécanismes permettant de détecter rapidement des signes avant-coureurs de catastrophes naturelles ou de risques climatiques, afin d’avertir les populations et d’engager des mesures de prévention. Il repose sur quatre éléments fondamentaux : </a:t>
            </a:r>
            <a:endParaRPr/>
          </a:p>
          <a:p>
            <a:pPr marL="1216151" lvl="2" indent="-416051" algn="just">
              <a:lnSpc>
                <a:spcPct val="114999"/>
              </a:lnSpc>
              <a:buFont typeface="Arial"/>
              <a:buChar char="•"/>
              <a:defRPr/>
            </a:pPr>
            <a:r>
              <a:rPr lang="fr-FR" sz="3000" b="0" i="0" u="none" strike="noStrike" cap="none" spc="0">
                <a:solidFill>
                  <a:schemeClr val="lt1"/>
                </a:solidFill>
                <a:latin typeface="Times New Roman"/>
                <a:ea typeface="Times New Roman"/>
                <a:cs typeface="Times New Roman"/>
              </a:rPr>
              <a:t>la connaissance des risques, </a:t>
            </a:r>
            <a:endParaRPr/>
          </a:p>
          <a:p>
            <a:pPr marL="1216151" lvl="2" indent="-416051" algn="just">
              <a:lnSpc>
                <a:spcPct val="114999"/>
              </a:lnSpc>
              <a:buFont typeface="Arial"/>
              <a:buChar char="•"/>
              <a:defRPr/>
            </a:pPr>
            <a:r>
              <a:rPr lang="fr-FR" sz="3000" b="0" i="0" u="none" strike="noStrike" cap="none" spc="0">
                <a:solidFill>
                  <a:schemeClr val="lt1"/>
                </a:solidFill>
                <a:latin typeface="Times New Roman"/>
                <a:ea typeface="Times New Roman"/>
                <a:cs typeface="Times New Roman"/>
              </a:rPr>
              <a:t>la surveillance et l’alerte, </a:t>
            </a:r>
            <a:endParaRPr/>
          </a:p>
          <a:p>
            <a:pPr marL="1216151" lvl="2" indent="-416051" algn="just">
              <a:lnSpc>
                <a:spcPct val="114999"/>
              </a:lnSpc>
              <a:buFont typeface="Arial"/>
              <a:buChar char="•"/>
              <a:defRPr/>
            </a:pPr>
            <a:r>
              <a:rPr lang="fr-FR" sz="3000" b="0" i="0" u="none" strike="noStrike" cap="none" spc="0">
                <a:solidFill>
                  <a:schemeClr val="lt1"/>
                </a:solidFill>
                <a:latin typeface="Times New Roman"/>
                <a:ea typeface="Times New Roman"/>
                <a:cs typeface="Times New Roman"/>
              </a:rPr>
              <a:t>la communication et la diffusion,</a:t>
            </a:r>
            <a:endParaRPr/>
          </a:p>
          <a:p>
            <a:pPr marL="1216151" lvl="2" indent="-416051" algn="just">
              <a:lnSpc>
                <a:spcPct val="114999"/>
              </a:lnSpc>
              <a:buFont typeface="Arial"/>
              <a:buChar char="•"/>
              <a:defRPr/>
            </a:pPr>
            <a:r>
              <a:rPr lang="fr-FR" sz="3000" b="0" i="0" u="none" strike="noStrike" cap="none" spc="0">
                <a:solidFill>
                  <a:schemeClr val="lt1"/>
                </a:solidFill>
                <a:latin typeface="Times New Roman"/>
                <a:ea typeface="Times New Roman"/>
                <a:cs typeface="Times New Roman"/>
              </a:rPr>
              <a:t>la capacité de réponse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ONLYOFFICE/9.0.3.29</Application>
  <PresentationFormat>On-screen Show (4:3)</PresentationFormat>
  <Paragraphs>0</Paragraphs>
  <Slides>36</Slides>
  <Notes>36</Notes>
  <HiddenSlides>0</HiddenSlides>
  <MMClips>2</MMClips>
  <ScaleCrop>0</ScaleCrop>
  <HeadingPairs>
    <vt:vector size="4" baseType="variant">
      <vt:variant>
        <vt:lpstr>Theme</vt:lpstr>
      </vt:variant>
      <vt:variant>
        <vt:i4>2</vt:i4>
      </vt:variant>
      <vt:variant>
        <vt:lpstr>Slide Titles</vt:lpstr>
      </vt:variant>
      <vt:variant>
        <vt:i4>36</vt:i4>
      </vt:variant>
    </vt:vector>
  </HeadingPairs>
  <TitlesOfParts>
    <vt:vector size="38" baseType="lpstr">
      <vt:lpstr>Theme 1</vt:lpstr>
      <vt:lpstr>Theme 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dc:language>fr-FR</dc:language>
  <cp:lastModifiedBy/>
  <cp:revision>18</cp:revision>
  <dcterms:created xsi:type="dcterms:W3CDTF">2012-12-03T06:56:55Z</dcterms:created>
  <dcterms:modified xsi:type="dcterms:W3CDTF">2025-07-19T10:45:17Z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2</vt:i4>
  </property>
  <property fmtid="{D5CDD505-2E9C-101B-9397-08002B2CF9AE}" pid="3" name="Notes">
    <vt:i4>13</vt:i4>
  </property>
  <property fmtid="{D5CDD505-2E9C-101B-9397-08002B2CF9AE}" pid="4" name="PresentationFormat">
    <vt:lpwstr>Widescreen</vt:lpwstr>
  </property>
  <property fmtid="{D5CDD505-2E9C-101B-9397-08002B2CF9AE}" pid="5" name="Slides">
    <vt:i4>13</vt:i4>
  </property>
</Properties>
</file>